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notesMasterIdLst>
    <p:notesMasterId r:id="rId11"/>
  </p:notesMasterIdLst>
  <p:sldIdLst>
    <p:sldId id="2147483083" r:id="rId3"/>
    <p:sldId id="352" r:id="rId4"/>
    <p:sldId id="349" r:id="rId5"/>
    <p:sldId id="345" r:id="rId6"/>
    <p:sldId id="341" r:id="rId7"/>
    <p:sldId id="343" r:id="rId8"/>
    <p:sldId id="342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EAF7"/>
    <a:srgbClr val="D9F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92" y="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227071-8DDC-4B7C-86B6-294B518C7B5E}" type="datetimeFigureOut">
              <a:rPr lang="en-ID" smtClean="0"/>
              <a:t>13/10/2026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552BB6-6C7A-4FF4-91EB-6AD07EF0561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29363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</a:t>
            </a:r>
            <a:r>
              <a:rPr lang="en-US" dirty="0" err="1"/>
              <a:t>dari</a:t>
            </a:r>
            <a:r>
              <a:rPr lang="en-US" dirty="0"/>
              <a:t> PPK BLU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E665F6-F350-4612-A32C-EF7F2BEF8BC7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016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Slide </a:t>
            </a:r>
            <a:r>
              <a:rPr lang="en-US" dirty="0" err="1"/>
              <a:t>dari</a:t>
            </a:r>
            <a:r>
              <a:rPr lang="en-US" dirty="0"/>
              <a:t> PPK BLU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E665F6-F350-4612-A32C-EF7F2BEF8BC7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4861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Slide </a:t>
            </a:r>
            <a:r>
              <a:rPr lang="en-US" dirty="0" err="1"/>
              <a:t>dari</a:t>
            </a:r>
            <a:r>
              <a:rPr lang="en-US" dirty="0"/>
              <a:t> PPK BLU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E665F6-F350-4612-A32C-EF7F2BEF8BC7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370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Slide </a:t>
            </a:r>
            <a:r>
              <a:rPr lang="en-US" dirty="0" err="1"/>
              <a:t>dari</a:t>
            </a:r>
            <a:r>
              <a:rPr lang="en-US" dirty="0"/>
              <a:t> PPK BLU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E665F6-F350-4612-A32C-EF7F2BEF8BC7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7320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4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4" Type="http://schemas.openxmlformats.org/officeDocument/2006/relationships/image" Target="../media/image19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07/relationships/hdphoto" Target="../media/hdphoto8.wdp"/><Relationship Id="rId18" Type="http://schemas.openxmlformats.org/officeDocument/2006/relationships/image" Target="../media/image27.png"/><Relationship Id="rId3" Type="http://schemas.openxmlformats.org/officeDocument/2006/relationships/image" Target="../media/image21.png"/><Relationship Id="rId7" Type="http://schemas.openxmlformats.org/officeDocument/2006/relationships/image" Target="../media/image20.emf"/><Relationship Id="rId12" Type="http://schemas.openxmlformats.org/officeDocument/2006/relationships/image" Target="../media/image24.png"/><Relationship Id="rId17" Type="http://schemas.microsoft.com/office/2007/relationships/hdphoto" Target="../media/hdphoto10.wdp"/><Relationship Id="rId2" Type="http://schemas.openxmlformats.org/officeDocument/2006/relationships/slideMaster" Target="../slideMasters/slideMaster1.xml"/><Relationship Id="rId16" Type="http://schemas.openxmlformats.org/officeDocument/2006/relationships/image" Target="../media/image26.pn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microsoft.com/office/2007/relationships/hdphoto" Target="../media/hdphoto7.wdp"/><Relationship Id="rId5" Type="http://schemas.microsoft.com/office/2007/relationships/hdphoto" Target="../media/hdphoto6.wdp"/><Relationship Id="rId15" Type="http://schemas.microsoft.com/office/2007/relationships/hdphoto" Target="../media/hdphoto9.wdp"/><Relationship Id="rId10" Type="http://schemas.openxmlformats.org/officeDocument/2006/relationships/image" Target="../media/image23.png"/><Relationship Id="rId19" Type="http://schemas.microsoft.com/office/2007/relationships/hdphoto" Target="../media/hdphoto11.wdp"/><Relationship Id="rId4" Type="http://schemas.openxmlformats.org/officeDocument/2006/relationships/image" Target="../media/image22.png"/><Relationship Id="rId9" Type="http://schemas.openxmlformats.org/officeDocument/2006/relationships/image" Target="../media/image12.png"/><Relationship Id="rId14" Type="http://schemas.openxmlformats.org/officeDocument/2006/relationships/image" Target="../media/image25.png"/></Relationships>
</file>

<file path=ppt/slideLayouts/_rels/slideLayout14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oleObject" Target="../embeddings/oleObject1.bin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12" Type="http://schemas.microsoft.com/office/2007/relationships/hdphoto" Target="../media/hdphoto11.wdp"/><Relationship Id="rId2" Type="http://schemas.openxmlformats.org/officeDocument/2006/relationships/slideMaster" Target="../slideMasters/slideMaster1.xml"/><Relationship Id="rId16" Type="http://schemas.openxmlformats.org/officeDocument/2006/relationships/image" Target="../media/image12.png"/><Relationship Id="rId1" Type="http://schemas.openxmlformats.org/officeDocument/2006/relationships/vmlDrawing" Target="../drawings/vmlDrawing2.vml"/><Relationship Id="rId6" Type="http://schemas.microsoft.com/office/2007/relationships/hdphoto" Target="../media/hdphoto8.wdp"/><Relationship Id="rId11" Type="http://schemas.openxmlformats.org/officeDocument/2006/relationships/image" Target="../media/image27.png"/><Relationship Id="rId5" Type="http://schemas.openxmlformats.org/officeDocument/2006/relationships/image" Target="../media/image24.png"/><Relationship Id="rId15" Type="http://schemas.openxmlformats.org/officeDocument/2006/relationships/image" Target="../media/image11.png"/><Relationship Id="rId10" Type="http://schemas.microsoft.com/office/2007/relationships/hdphoto" Target="../media/hdphoto10.wdp"/><Relationship Id="rId4" Type="http://schemas.microsoft.com/office/2007/relationships/hdphoto" Target="../media/hdphoto7.wdp"/><Relationship Id="rId9" Type="http://schemas.openxmlformats.org/officeDocument/2006/relationships/image" Target="../media/image26.png"/><Relationship Id="rId14" Type="http://schemas.openxmlformats.org/officeDocument/2006/relationships/image" Target="../media/image20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4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2.wdp"/><Relationship Id="rId7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4" Type="http://schemas.openxmlformats.org/officeDocument/2006/relationships/image" Target="../media/image19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07/relationships/hdphoto" Target="../media/hdphoto8.wdp"/><Relationship Id="rId18" Type="http://schemas.openxmlformats.org/officeDocument/2006/relationships/image" Target="../media/image27.png"/><Relationship Id="rId3" Type="http://schemas.openxmlformats.org/officeDocument/2006/relationships/image" Target="../media/image21.png"/><Relationship Id="rId7" Type="http://schemas.openxmlformats.org/officeDocument/2006/relationships/image" Target="../media/image20.emf"/><Relationship Id="rId12" Type="http://schemas.openxmlformats.org/officeDocument/2006/relationships/image" Target="../media/image24.png"/><Relationship Id="rId17" Type="http://schemas.microsoft.com/office/2007/relationships/hdphoto" Target="../media/hdphoto10.wdp"/><Relationship Id="rId2" Type="http://schemas.openxmlformats.org/officeDocument/2006/relationships/slideMaster" Target="../slideMasters/slideMaster2.xml"/><Relationship Id="rId16" Type="http://schemas.openxmlformats.org/officeDocument/2006/relationships/image" Target="../media/image26.png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.bin"/><Relationship Id="rId11" Type="http://schemas.microsoft.com/office/2007/relationships/hdphoto" Target="../media/hdphoto7.wdp"/><Relationship Id="rId5" Type="http://schemas.microsoft.com/office/2007/relationships/hdphoto" Target="../media/hdphoto6.wdp"/><Relationship Id="rId15" Type="http://schemas.microsoft.com/office/2007/relationships/hdphoto" Target="../media/hdphoto9.wdp"/><Relationship Id="rId10" Type="http://schemas.openxmlformats.org/officeDocument/2006/relationships/image" Target="../media/image23.png"/><Relationship Id="rId19" Type="http://schemas.microsoft.com/office/2007/relationships/hdphoto" Target="../media/hdphoto11.wdp"/><Relationship Id="rId4" Type="http://schemas.openxmlformats.org/officeDocument/2006/relationships/image" Target="../media/image22.png"/><Relationship Id="rId9" Type="http://schemas.openxmlformats.org/officeDocument/2006/relationships/image" Target="../media/image12.png"/><Relationship Id="rId14" Type="http://schemas.openxmlformats.org/officeDocument/2006/relationships/image" Target="../media/image25.png"/></Relationships>
</file>

<file path=ppt/slideLayouts/_rels/slideLayout2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oleObject" Target="../embeddings/oleObject1.bin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12" Type="http://schemas.microsoft.com/office/2007/relationships/hdphoto" Target="../media/hdphoto11.wdp"/><Relationship Id="rId2" Type="http://schemas.openxmlformats.org/officeDocument/2006/relationships/slideMaster" Target="../slideMasters/slideMaster2.xml"/><Relationship Id="rId16" Type="http://schemas.openxmlformats.org/officeDocument/2006/relationships/image" Target="../media/image12.png"/><Relationship Id="rId1" Type="http://schemas.openxmlformats.org/officeDocument/2006/relationships/vmlDrawing" Target="../drawings/vmlDrawing4.vml"/><Relationship Id="rId6" Type="http://schemas.microsoft.com/office/2007/relationships/hdphoto" Target="../media/hdphoto8.wdp"/><Relationship Id="rId11" Type="http://schemas.openxmlformats.org/officeDocument/2006/relationships/image" Target="../media/image27.png"/><Relationship Id="rId5" Type="http://schemas.openxmlformats.org/officeDocument/2006/relationships/image" Target="../media/image24.png"/><Relationship Id="rId15" Type="http://schemas.openxmlformats.org/officeDocument/2006/relationships/image" Target="../media/image11.png"/><Relationship Id="rId10" Type="http://schemas.microsoft.com/office/2007/relationships/hdphoto" Target="../media/hdphoto10.wdp"/><Relationship Id="rId4" Type="http://schemas.microsoft.com/office/2007/relationships/hdphoto" Target="../media/hdphoto7.wdp"/><Relationship Id="rId9" Type="http://schemas.openxmlformats.org/officeDocument/2006/relationships/image" Target="../media/image26.png"/><Relationship Id="rId14" Type="http://schemas.openxmlformats.org/officeDocument/2006/relationships/image" Target="../media/image20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1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4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6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3">
            <a:extLst>
              <a:ext uri="{FF2B5EF4-FFF2-40B4-BE49-F238E27FC236}">
                <a16:creationId xmlns:a16="http://schemas.microsoft.com/office/drawing/2014/main" id="{614BB4B5-C509-F743-2698-9C91173D92E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068" y="8018"/>
            <a:ext cx="12192000" cy="6841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: Single Corner Rounded 28">
            <a:extLst>
              <a:ext uri="{FF2B5EF4-FFF2-40B4-BE49-F238E27FC236}">
                <a16:creationId xmlns:a16="http://schemas.microsoft.com/office/drawing/2014/main" id="{5EE0076C-2656-58BA-C51D-C7782D432376}"/>
              </a:ext>
            </a:extLst>
          </p:cNvPr>
          <p:cNvSpPr/>
          <p:nvPr userDrawn="1"/>
        </p:nvSpPr>
        <p:spPr>
          <a:xfrm flipV="1">
            <a:off x="802640" y="-11113"/>
            <a:ext cx="4678363" cy="6869113"/>
          </a:xfrm>
          <a:prstGeom prst="round1Rect">
            <a:avLst>
              <a:gd name="adj" fmla="val 19598"/>
            </a:avLst>
          </a:prstGeom>
          <a:solidFill>
            <a:srgbClr val="FFFFFF">
              <a:alpha val="9215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grpSp>
        <p:nvGrpSpPr>
          <p:cNvPr id="32" name="Group 7">
            <a:extLst>
              <a:ext uri="{FF2B5EF4-FFF2-40B4-BE49-F238E27FC236}">
                <a16:creationId xmlns:a16="http://schemas.microsoft.com/office/drawing/2014/main" id="{3EB895E4-8C41-4C1D-EE4E-51B01F5F1DD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428115" y="211138"/>
            <a:ext cx="2286000" cy="619125"/>
            <a:chOff x="8980769" y="394575"/>
            <a:chExt cx="2294684" cy="621219"/>
          </a:xfrm>
        </p:grpSpPr>
        <p:pic>
          <p:nvPicPr>
            <p:cNvPr id="33" name="Picture 8">
              <a:extLst>
                <a:ext uri="{FF2B5EF4-FFF2-40B4-BE49-F238E27FC236}">
                  <a16:creationId xmlns:a16="http://schemas.microsoft.com/office/drawing/2014/main" id="{5A8FC035-8318-18F3-5B2A-ACF89FBD99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0769" y="421296"/>
              <a:ext cx="605137" cy="564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9">
              <a:extLst>
                <a:ext uri="{FF2B5EF4-FFF2-40B4-BE49-F238E27FC236}">
                  <a16:creationId xmlns:a16="http://schemas.microsoft.com/office/drawing/2014/main" id="{75953CBA-1461-0FBB-56B9-5929CACB91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22206" y="394575"/>
              <a:ext cx="552563" cy="621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10" descr="A blue and orange sign&#10;&#10;Description automatically generated">
              <a:extLst>
                <a:ext uri="{FF2B5EF4-FFF2-40B4-BE49-F238E27FC236}">
                  <a16:creationId xmlns:a16="http://schemas.microsoft.com/office/drawing/2014/main" id="{5B71CD78-1D1C-0942-A7BD-51078188F1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23242" y="549563"/>
              <a:ext cx="852211" cy="378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9203A96-DB1D-3825-489C-05917D88BA51}"/>
              </a:ext>
            </a:extLst>
          </p:cNvPr>
          <p:cNvCxnSpPr/>
          <p:nvPr userDrawn="1"/>
        </p:nvCxnSpPr>
        <p:spPr>
          <a:xfrm>
            <a:off x="1428115" y="3787775"/>
            <a:ext cx="2286000" cy="0"/>
          </a:xfrm>
          <a:prstGeom prst="line">
            <a:avLst/>
          </a:prstGeom>
          <a:ln w="63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0DB266C-FD7B-70A3-8225-A344BE766920}"/>
              </a:ext>
            </a:extLst>
          </p:cNvPr>
          <p:cNvCxnSpPr/>
          <p:nvPr userDrawn="1"/>
        </p:nvCxnSpPr>
        <p:spPr>
          <a:xfrm>
            <a:off x="1428115" y="4549775"/>
            <a:ext cx="2286000" cy="0"/>
          </a:xfrm>
          <a:prstGeom prst="line">
            <a:avLst/>
          </a:prstGeom>
          <a:ln w="63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AutoShape 9">
            <a:extLst>
              <a:ext uri="{FF2B5EF4-FFF2-40B4-BE49-F238E27FC236}">
                <a16:creationId xmlns:a16="http://schemas.microsoft.com/office/drawing/2014/main" id="{3279549F-3112-CDA3-6113-9837CD9758ED}"/>
              </a:ext>
            </a:extLst>
          </p:cNvPr>
          <p:cNvSpPr/>
          <p:nvPr userDrawn="1"/>
        </p:nvSpPr>
        <p:spPr>
          <a:xfrm>
            <a:off x="0" y="0"/>
            <a:ext cx="6350" cy="4573679"/>
          </a:xfrm>
          <a:prstGeom prst="rect">
            <a:avLst/>
          </a:prstGeom>
          <a:solidFill>
            <a:srgbClr val="13538A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1CC868-189E-DE7C-69C1-2B213BF54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0998" y="1299927"/>
            <a:ext cx="3697254" cy="1325563"/>
          </a:xfrm>
        </p:spPr>
        <p:txBody>
          <a:bodyPr/>
          <a:lstStyle>
            <a:lvl1pPr>
              <a:defRPr kumimoji="0" lang="en-ID" sz="3600" b="1" i="0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6A4BB-44BE-341F-6BA9-DBD4719E02B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427637" y="4863903"/>
            <a:ext cx="3863975" cy="591843"/>
          </a:xfrm>
        </p:spPr>
        <p:txBody>
          <a:bodyPr/>
          <a:lstStyle>
            <a:lvl1pPr marL="0" indent="0">
              <a:buNone/>
              <a:defRPr kumimoji="0" lang="en-US" sz="1050" b="0" i="1" u="none" strike="noStrike" kern="1200" cap="none" spc="0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 err="1"/>
              <a:t>Keterangan</a:t>
            </a:r>
            <a:r>
              <a:rPr lang="en-US" dirty="0"/>
              <a:t> slide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F2CEA1-744B-76AF-88CC-54307D2A028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431290" y="4033640"/>
            <a:ext cx="3922683" cy="247848"/>
          </a:xfrm>
        </p:spPr>
        <p:txBody>
          <a:bodyPr/>
          <a:lstStyle>
            <a:lvl1pPr marL="0" indent="0">
              <a:buNone/>
              <a:defRPr kumimoji="0" lang="en-US" sz="1400" b="1" i="0" u="none" strike="noStrike" kern="1200" cap="none" spc="0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Tanggal</a:t>
            </a:r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DD26BB4-A05A-D29D-1F4A-E6272003BDE1}"/>
              </a:ext>
            </a:extLst>
          </p:cNvPr>
          <p:cNvSpPr txBox="1"/>
          <p:nvPr userDrawn="1"/>
        </p:nvSpPr>
        <p:spPr>
          <a:xfrm>
            <a:off x="1427637" y="6492396"/>
            <a:ext cx="38518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2025 </a:t>
            </a:r>
            <a:r>
              <a:rPr lang="en-US" sz="11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Direktorat</a:t>
            </a:r>
            <a:r>
              <a:rPr lang="en-US" sz="11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Jenderal</a:t>
            </a:r>
            <a:r>
              <a:rPr lang="en-US" sz="11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Perbendaharaan</a:t>
            </a:r>
            <a:endParaRPr lang="en-ID" sz="11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42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6" descr="A person in gloves cutting fish&#10;&#10;Description automatically generated">
            <a:extLst>
              <a:ext uri="{FF2B5EF4-FFF2-40B4-BE49-F238E27FC236}">
                <a16:creationId xmlns:a16="http://schemas.microsoft.com/office/drawing/2014/main" id="{10880EB3-91EF-AA30-70BC-51B6D6A384D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68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9">
            <a:extLst>
              <a:ext uri="{FF2B5EF4-FFF2-40B4-BE49-F238E27FC236}">
                <a16:creationId xmlns:a16="http://schemas.microsoft.com/office/drawing/2014/main" id="{3279549F-3112-CDA3-6113-9837CD9758ED}"/>
              </a:ext>
            </a:extLst>
          </p:cNvPr>
          <p:cNvSpPr/>
          <p:nvPr userDrawn="1"/>
        </p:nvSpPr>
        <p:spPr>
          <a:xfrm>
            <a:off x="0" y="0"/>
            <a:ext cx="6350" cy="4573679"/>
          </a:xfrm>
          <a:prstGeom prst="rect">
            <a:avLst/>
          </a:prstGeom>
          <a:solidFill>
            <a:srgbClr val="13538A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F9D68E0-6557-92A8-61D9-741029F751E9}"/>
              </a:ext>
            </a:extLst>
          </p:cNvPr>
          <p:cNvGrpSpPr/>
          <p:nvPr userDrawn="1"/>
        </p:nvGrpSpPr>
        <p:grpSpPr>
          <a:xfrm>
            <a:off x="862549" y="0"/>
            <a:ext cx="4881388" cy="6858000"/>
            <a:chOff x="4832046" y="-1725631"/>
            <a:chExt cx="2846129" cy="8704159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815C2CD-302F-B7D6-4A23-8CAF30C5FEB7}"/>
                </a:ext>
              </a:extLst>
            </p:cNvPr>
            <p:cNvSpPr/>
            <p:nvPr/>
          </p:nvSpPr>
          <p:spPr>
            <a:xfrm>
              <a:off x="6737181" y="1020694"/>
              <a:ext cx="940990" cy="5957834"/>
            </a:xfrm>
            <a:prstGeom prst="rect">
              <a:avLst/>
            </a:prstGeom>
            <a:solidFill>
              <a:srgbClr val="005FA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AutoShape 4">
              <a:extLst>
                <a:ext uri="{FF2B5EF4-FFF2-40B4-BE49-F238E27FC236}">
                  <a16:creationId xmlns:a16="http://schemas.microsoft.com/office/drawing/2014/main" id="{A41E8BBD-3D61-DD31-ADB2-201EB0616076}"/>
                </a:ext>
              </a:extLst>
            </p:cNvPr>
            <p:cNvSpPr/>
            <p:nvPr/>
          </p:nvSpPr>
          <p:spPr>
            <a:xfrm>
              <a:off x="4832046" y="-1725631"/>
              <a:ext cx="2846129" cy="8704156"/>
            </a:xfrm>
            <a:prstGeom prst="round2DiagRect">
              <a:avLst>
                <a:gd name="adj1" fmla="val 18783"/>
                <a:gd name="adj2" fmla="val 0"/>
              </a:avLst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1" name="Rectangle: Diagonal Corners Rounded 40">
            <a:extLst>
              <a:ext uri="{FF2B5EF4-FFF2-40B4-BE49-F238E27FC236}">
                <a16:creationId xmlns:a16="http://schemas.microsoft.com/office/drawing/2014/main" id="{917A8BC1-8210-D75A-0B96-02B5E890BD92}"/>
              </a:ext>
            </a:extLst>
          </p:cNvPr>
          <p:cNvSpPr/>
          <p:nvPr userDrawn="1"/>
        </p:nvSpPr>
        <p:spPr>
          <a:xfrm>
            <a:off x="862549" y="1896"/>
            <a:ext cx="2838680" cy="840818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2AA231E7-06EB-681A-F69C-CC116EE9D4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895"/>
          <a:stretch/>
        </p:blipFill>
        <p:spPr>
          <a:xfrm>
            <a:off x="1242604" y="13952"/>
            <a:ext cx="610755" cy="669508"/>
          </a:xfrm>
          <a:prstGeom prst="rect">
            <a:avLst/>
          </a:prstGeom>
        </p:spPr>
      </p:pic>
      <p:pic>
        <p:nvPicPr>
          <p:cNvPr id="43" name="Picture 42" descr="Logo&#10;&#10;Description automatically generated">
            <a:extLst>
              <a:ext uri="{FF2B5EF4-FFF2-40B4-BE49-F238E27FC236}">
                <a16:creationId xmlns:a16="http://schemas.microsoft.com/office/drawing/2014/main" id="{8B5A1086-411C-DAD1-0E5F-7A7C38F7EB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11860" y="56394"/>
            <a:ext cx="584156" cy="644366"/>
          </a:xfrm>
          <a:prstGeom prst="rect">
            <a:avLst/>
          </a:prstGeom>
        </p:spPr>
      </p:pic>
      <p:pic>
        <p:nvPicPr>
          <p:cNvPr id="44" name="Picture 43" descr="Logo&#10;&#10;Description automatically generated">
            <a:extLst>
              <a:ext uri="{FF2B5EF4-FFF2-40B4-BE49-F238E27FC236}">
                <a16:creationId xmlns:a16="http://schemas.microsoft.com/office/drawing/2014/main" id="{4D6A73AC-E1D0-2CA0-B04B-812D09BF2F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794"/>
          <a:stretch/>
        </p:blipFill>
        <p:spPr>
          <a:xfrm>
            <a:off x="2754517" y="317677"/>
            <a:ext cx="643457" cy="296559"/>
          </a:xfrm>
          <a:prstGeom prst="rect">
            <a:avLst/>
          </a:prstGeom>
        </p:spPr>
      </p:pic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9CFF888-053D-FD9B-4911-FCA41D86384A}"/>
              </a:ext>
            </a:extLst>
          </p:cNvPr>
          <p:cNvCxnSpPr/>
          <p:nvPr userDrawn="1"/>
        </p:nvCxnSpPr>
        <p:spPr>
          <a:xfrm>
            <a:off x="1517479" y="3758202"/>
            <a:ext cx="2286000" cy="0"/>
          </a:xfrm>
          <a:prstGeom prst="line">
            <a:avLst/>
          </a:prstGeom>
          <a:ln w="63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E4C68A0-77E4-A942-3EC3-33B797AEC8DA}"/>
              </a:ext>
            </a:extLst>
          </p:cNvPr>
          <p:cNvCxnSpPr/>
          <p:nvPr userDrawn="1"/>
        </p:nvCxnSpPr>
        <p:spPr>
          <a:xfrm>
            <a:off x="1517479" y="4520202"/>
            <a:ext cx="2286000" cy="0"/>
          </a:xfrm>
          <a:prstGeom prst="line">
            <a:avLst/>
          </a:prstGeom>
          <a:ln w="63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itle 1">
            <a:extLst>
              <a:ext uri="{FF2B5EF4-FFF2-40B4-BE49-F238E27FC236}">
                <a16:creationId xmlns:a16="http://schemas.microsoft.com/office/drawing/2014/main" id="{BC1CC868-189E-DE7C-69C1-2B213BF54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748" y="1181160"/>
            <a:ext cx="3697254" cy="1325563"/>
          </a:xfrm>
        </p:spPr>
        <p:txBody>
          <a:bodyPr/>
          <a:lstStyle>
            <a:lvl1pPr>
              <a:defRPr kumimoji="0" lang="en-ID" sz="36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D3D6A4BB-44BE-341F-6BA9-DBD4719E02B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444454" y="4832536"/>
            <a:ext cx="3863975" cy="591843"/>
          </a:xfrm>
        </p:spPr>
        <p:txBody>
          <a:bodyPr/>
          <a:lstStyle>
            <a:lvl1pPr marL="0" indent="0">
              <a:buNone/>
              <a:defRPr kumimoji="0" lang="en-US" sz="1050" b="0" i="1" u="none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 err="1"/>
              <a:t>Keterangan</a:t>
            </a:r>
            <a:r>
              <a:rPr lang="en-US" dirty="0"/>
              <a:t> slide</a:t>
            </a:r>
          </a:p>
        </p:txBody>
      </p:sp>
      <p:sp>
        <p:nvSpPr>
          <p:cNvPr id="57" name="Content Placeholder 3">
            <a:extLst>
              <a:ext uri="{FF2B5EF4-FFF2-40B4-BE49-F238E27FC236}">
                <a16:creationId xmlns:a16="http://schemas.microsoft.com/office/drawing/2014/main" id="{2FF2CEA1-744B-76AF-88CC-54307D2A028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444454" y="3987460"/>
            <a:ext cx="3922683" cy="247848"/>
          </a:xfrm>
        </p:spPr>
        <p:txBody>
          <a:bodyPr/>
          <a:lstStyle>
            <a:lvl1pPr marL="0" indent="0">
              <a:buNone/>
              <a:defRPr kumimoji="0" lang="en-US" sz="1400" b="1" i="0" u="none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Tanggal</a:t>
            </a:r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37572FE-A6A6-C128-0352-F7CCCF7C4EDB}"/>
              </a:ext>
            </a:extLst>
          </p:cNvPr>
          <p:cNvSpPr txBox="1"/>
          <p:nvPr userDrawn="1"/>
        </p:nvSpPr>
        <p:spPr>
          <a:xfrm>
            <a:off x="1281387" y="6373629"/>
            <a:ext cx="38518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2025 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Direktorat</a:t>
            </a: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Jenderal</a:t>
            </a:r>
            <a:r>
              <a:rPr lang="en-US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Perbendaharaan</a:t>
            </a:r>
            <a:endParaRPr lang="en-ID"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477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v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5 Manfaat Memahami Penganggaran dan Perencanaan Anggaran Keuangan Daerah -  LPKN Training Center">
            <a:extLst>
              <a:ext uri="{FF2B5EF4-FFF2-40B4-BE49-F238E27FC236}">
                <a16:creationId xmlns:a16="http://schemas.microsoft.com/office/drawing/2014/main" id="{3A59311A-5A68-E1DF-48DB-E31890F52C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863"/>
            <a:ext cx="12192000" cy="6869863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BE268C4-B68F-0F04-9C63-AC15935039CA}"/>
              </a:ext>
            </a:extLst>
          </p:cNvPr>
          <p:cNvGrpSpPr/>
          <p:nvPr userDrawn="1"/>
        </p:nvGrpSpPr>
        <p:grpSpPr>
          <a:xfrm>
            <a:off x="-6131" y="-11861"/>
            <a:ext cx="4881388" cy="6869861"/>
            <a:chOff x="4832046" y="-1725631"/>
            <a:chExt cx="2846129" cy="8704159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5AEDA45-45B1-058F-F4B4-04203633A1B6}"/>
                </a:ext>
              </a:extLst>
            </p:cNvPr>
            <p:cNvSpPr/>
            <p:nvPr/>
          </p:nvSpPr>
          <p:spPr>
            <a:xfrm>
              <a:off x="6737181" y="1020694"/>
              <a:ext cx="940990" cy="595783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AutoShape 4">
              <a:extLst>
                <a:ext uri="{FF2B5EF4-FFF2-40B4-BE49-F238E27FC236}">
                  <a16:creationId xmlns:a16="http://schemas.microsoft.com/office/drawing/2014/main" id="{837017E1-9CAB-006B-1F20-D579E695815D}"/>
                </a:ext>
              </a:extLst>
            </p:cNvPr>
            <p:cNvSpPr/>
            <p:nvPr/>
          </p:nvSpPr>
          <p:spPr>
            <a:xfrm>
              <a:off x="4832046" y="-1725631"/>
              <a:ext cx="2846129" cy="8704156"/>
            </a:xfrm>
            <a:prstGeom prst="round2DiagRect">
              <a:avLst>
                <a:gd name="adj1" fmla="val 18783"/>
                <a:gd name="adj2" fmla="val 0"/>
              </a:avLst>
            </a:prstGeom>
            <a:solidFill>
              <a:srgbClr val="005FAC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" name="AutoShape 9">
            <a:extLst>
              <a:ext uri="{FF2B5EF4-FFF2-40B4-BE49-F238E27FC236}">
                <a16:creationId xmlns:a16="http://schemas.microsoft.com/office/drawing/2014/main" id="{3279549F-3112-CDA3-6113-9837CD9758ED}"/>
              </a:ext>
            </a:extLst>
          </p:cNvPr>
          <p:cNvSpPr/>
          <p:nvPr userDrawn="1"/>
        </p:nvSpPr>
        <p:spPr>
          <a:xfrm>
            <a:off x="-868680" y="0"/>
            <a:ext cx="6350" cy="4573679"/>
          </a:xfrm>
          <a:prstGeom prst="rect">
            <a:avLst/>
          </a:prstGeom>
          <a:solidFill>
            <a:srgbClr val="13538A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: Diagonal Corners Rounded 12">
            <a:extLst>
              <a:ext uri="{FF2B5EF4-FFF2-40B4-BE49-F238E27FC236}">
                <a16:creationId xmlns:a16="http://schemas.microsoft.com/office/drawing/2014/main" id="{D7723E1A-B9DA-F75E-DD59-B75AB16DB973}"/>
              </a:ext>
            </a:extLst>
          </p:cNvPr>
          <p:cNvSpPr/>
          <p:nvPr userDrawn="1"/>
        </p:nvSpPr>
        <p:spPr>
          <a:xfrm>
            <a:off x="-6131" y="12056"/>
            <a:ext cx="2838680" cy="840818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8FD6D0-9BA1-DA72-66F9-9C174BB869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895"/>
          <a:stretch/>
        </p:blipFill>
        <p:spPr>
          <a:xfrm>
            <a:off x="373924" y="24112"/>
            <a:ext cx="610755" cy="669508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F4A7CB61-77CD-C184-EFDE-AEE1DD13E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180" y="66554"/>
            <a:ext cx="584156" cy="644366"/>
          </a:xfrm>
          <a:prstGeom prst="rect">
            <a:avLst/>
          </a:prstGeom>
        </p:spPr>
      </p:pic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65295C6F-8AF9-D286-6DD3-017147AEF0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794"/>
          <a:stretch/>
        </p:blipFill>
        <p:spPr>
          <a:xfrm>
            <a:off x="1885837" y="327837"/>
            <a:ext cx="643457" cy="296559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9CFF888-053D-FD9B-4911-FCA41D86384A}"/>
              </a:ext>
            </a:extLst>
          </p:cNvPr>
          <p:cNvCxnSpPr/>
          <p:nvPr userDrawn="1"/>
        </p:nvCxnSpPr>
        <p:spPr>
          <a:xfrm>
            <a:off x="795049" y="3876969"/>
            <a:ext cx="2286000" cy="0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E4C68A0-77E4-A942-3EC3-33B797AEC8DA}"/>
              </a:ext>
            </a:extLst>
          </p:cNvPr>
          <p:cNvCxnSpPr/>
          <p:nvPr userDrawn="1"/>
        </p:nvCxnSpPr>
        <p:spPr>
          <a:xfrm>
            <a:off x="795049" y="4638969"/>
            <a:ext cx="2286000" cy="0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C1CC868-189E-DE7C-69C1-2B213BF54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318" y="1299927"/>
            <a:ext cx="3697254" cy="1325563"/>
          </a:xfrm>
        </p:spPr>
        <p:txBody>
          <a:bodyPr/>
          <a:lstStyle>
            <a:lvl1pPr>
              <a:defRPr kumimoji="0" lang="en-ID" sz="36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6A4BB-44BE-341F-6BA9-DBD4719E02B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22024" y="4944323"/>
            <a:ext cx="3863975" cy="591843"/>
          </a:xfrm>
        </p:spPr>
        <p:txBody>
          <a:bodyPr/>
          <a:lstStyle>
            <a:lvl1pPr marL="0" indent="0">
              <a:buNone/>
              <a:defRPr kumimoji="0" lang="en-US" sz="1050" b="0" i="1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 err="1"/>
              <a:t>Keterangan</a:t>
            </a:r>
            <a:r>
              <a:rPr lang="en-US" dirty="0"/>
              <a:t> slide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F2CEA1-744B-76AF-88CC-54307D2A028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22024" y="4106227"/>
            <a:ext cx="3922683" cy="247848"/>
          </a:xfrm>
        </p:spPr>
        <p:txBody>
          <a:bodyPr/>
          <a:lstStyle>
            <a:lvl1pPr marL="0" indent="0">
              <a:buNone/>
              <a:defRPr kumimoji="0" lang="en-US" sz="1400" b="1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Tanggal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D6CE72-5EA4-3846-06B1-D3B817672FD4}"/>
              </a:ext>
            </a:extLst>
          </p:cNvPr>
          <p:cNvSpPr txBox="1"/>
          <p:nvPr userDrawn="1"/>
        </p:nvSpPr>
        <p:spPr>
          <a:xfrm>
            <a:off x="558957" y="6492396"/>
            <a:ext cx="38518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2025 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Direktorat</a:t>
            </a: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Jenderal</a:t>
            </a: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Perbendaharaan</a:t>
            </a:r>
            <a:endParaRPr lang="en-ID"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217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ide Is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" y="245426"/>
            <a:ext cx="9347200" cy="479425"/>
          </a:xfrm>
        </p:spPr>
        <p:txBody>
          <a:bodyPr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lang="en-ID" sz="3000" b="1" kern="1200" dirty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7680" y="779846"/>
            <a:ext cx="11186160" cy="291949"/>
          </a:xfrm>
        </p:spPr>
        <p:txBody>
          <a:bodyPr/>
          <a:lstStyle>
            <a:lvl1pPr marL="0" indent="0">
              <a:buNone/>
              <a:defRPr lang="en-ID" sz="1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endParaRPr lang="en-ID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" y="1798319"/>
            <a:ext cx="11186160" cy="4344078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ID" dirty="0"/>
          </a:p>
        </p:txBody>
      </p:sp>
      <p:grpSp>
        <p:nvGrpSpPr>
          <p:cNvPr id="8" name="Group 44">
            <a:extLst>
              <a:ext uri="{FF2B5EF4-FFF2-40B4-BE49-F238E27FC236}">
                <a16:creationId xmlns:a16="http://schemas.microsoft.com/office/drawing/2014/main" id="{B89AE758-FDF6-6B4E-9B5D-B8E42A1096F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0134600" y="201611"/>
            <a:ext cx="1774825" cy="479425"/>
            <a:chOff x="8980769" y="394575"/>
            <a:chExt cx="2294684" cy="621219"/>
          </a:xfrm>
        </p:grpSpPr>
        <p:pic>
          <p:nvPicPr>
            <p:cNvPr id="9" name="Picture 45">
              <a:extLst>
                <a:ext uri="{FF2B5EF4-FFF2-40B4-BE49-F238E27FC236}">
                  <a16:creationId xmlns:a16="http://schemas.microsoft.com/office/drawing/2014/main" id="{E0A3AEC2-9FB7-3FC7-8E1C-974CE9951C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0769" y="421296"/>
              <a:ext cx="605137" cy="564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6">
              <a:extLst>
                <a:ext uri="{FF2B5EF4-FFF2-40B4-BE49-F238E27FC236}">
                  <a16:creationId xmlns:a16="http://schemas.microsoft.com/office/drawing/2014/main" id="{3E1ADAF6-1917-C175-B8A3-2521642353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22206" y="394575"/>
              <a:ext cx="552563" cy="621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47" descr="A blue and orange sign&#10;&#10;Description automatically generated">
              <a:extLst>
                <a:ext uri="{FF2B5EF4-FFF2-40B4-BE49-F238E27FC236}">
                  <a16:creationId xmlns:a16="http://schemas.microsoft.com/office/drawing/2014/main" id="{2CA9951C-F216-9267-C3AB-382DBA2659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23242" y="549563"/>
              <a:ext cx="852211" cy="378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4CEDF09E-AF68-C7A9-0358-813068D5CE1A}"/>
              </a:ext>
            </a:extLst>
          </p:cNvPr>
          <p:cNvSpPr/>
          <p:nvPr userDrawn="1"/>
        </p:nvSpPr>
        <p:spPr>
          <a:xfrm>
            <a:off x="11562735" y="6354501"/>
            <a:ext cx="428637" cy="5034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CDB43AA0-E6D7-DAA6-6B7B-DF9B5C53D2E7}"/>
              </a:ext>
            </a:extLst>
          </p:cNvPr>
          <p:cNvSpPr txBox="1">
            <a:spLocks/>
          </p:cNvSpPr>
          <p:nvPr userDrawn="1"/>
        </p:nvSpPr>
        <p:spPr>
          <a:xfrm>
            <a:off x="11562734" y="6423687"/>
            <a:ext cx="428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ED1D0DA-FB61-46AA-8B36-3F301245DE96}" type="slidenum">
              <a:rPr lang="en-ID" sz="1600" b="1" smtClean="0">
                <a:solidFill>
                  <a:schemeClr val="bg1"/>
                </a:solidFill>
              </a:rPr>
              <a:pPr algn="ctr"/>
              <a:t>‹#›</a:t>
            </a:fld>
            <a:endParaRPr lang="en-ID" sz="1600" b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30ED9F-553B-1275-87C5-1D4B1599C874}"/>
              </a:ext>
            </a:extLst>
          </p:cNvPr>
          <p:cNvSpPr txBox="1"/>
          <p:nvPr userDrawn="1"/>
        </p:nvSpPr>
        <p:spPr>
          <a:xfrm>
            <a:off x="9692274" y="6489341"/>
            <a:ext cx="1854995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Jenderal</a:t>
            </a:r>
            <a:r>
              <a:rPr lang="en-US" sz="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Perbendaharaan</a:t>
            </a:r>
            <a:endParaRPr lang="en-ID" sz="8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194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Is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3042" y="227484"/>
            <a:ext cx="9992958" cy="479425"/>
          </a:xfrm>
        </p:spPr>
        <p:txBody>
          <a:bodyPr/>
          <a:lstStyle>
            <a:lvl1pPr algn="ctr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lang="en-ID" sz="3000" b="1" kern="1200" dirty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779846"/>
            <a:ext cx="11023600" cy="291949"/>
          </a:xfrm>
        </p:spPr>
        <p:txBody>
          <a:bodyPr/>
          <a:lstStyle>
            <a:lvl1pPr marL="0" indent="0">
              <a:buNone/>
              <a:defRPr lang="en-ID" sz="1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endParaRPr lang="en-ID" dirty="0"/>
          </a:p>
        </p:txBody>
      </p:sp>
      <p:pic>
        <p:nvPicPr>
          <p:cNvPr id="9" name="Picture 45">
            <a:extLst>
              <a:ext uri="{FF2B5EF4-FFF2-40B4-BE49-F238E27FC236}">
                <a16:creationId xmlns:a16="http://schemas.microsoft.com/office/drawing/2014/main" id="{E0A3AEC2-9FB7-3FC7-8E1C-974CE9951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96" y="249430"/>
            <a:ext cx="468044" cy="43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6">
            <a:extLst>
              <a:ext uri="{FF2B5EF4-FFF2-40B4-BE49-F238E27FC236}">
                <a16:creationId xmlns:a16="http://schemas.microsoft.com/office/drawing/2014/main" id="{3E1ADAF6-1917-C175-B8A3-252164235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10" y="218409"/>
            <a:ext cx="42738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7" descr="A blue and orange sign&#10;&#10;Description automatically generated">
            <a:extLst>
              <a:ext uri="{FF2B5EF4-FFF2-40B4-BE49-F238E27FC236}">
                <a16:creationId xmlns:a16="http://schemas.microsoft.com/office/drawing/2014/main" id="{2CA9951C-F216-9267-C3AB-382DBA265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3162" y="321219"/>
            <a:ext cx="659143" cy="291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CEDF09E-AF68-C7A9-0358-813068D5CE1A}"/>
              </a:ext>
            </a:extLst>
          </p:cNvPr>
          <p:cNvSpPr/>
          <p:nvPr userDrawn="1"/>
        </p:nvSpPr>
        <p:spPr>
          <a:xfrm>
            <a:off x="11562735" y="6354501"/>
            <a:ext cx="428637" cy="5034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CDB43AA0-E6D7-DAA6-6B7B-DF9B5C53D2E7}"/>
              </a:ext>
            </a:extLst>
          </p:cNvPr>
          <p:cNvSpPr txBox="1">
            <a:spLocks/>
          </p:cNvSpPr>
          <p:nvPr userDrawn="1"/>
        </p:nvSpPr>
        <p:spPr>
          <a:xfrm>
            <a:off x="11562734" y="6423687"/>
            <a:ext cx="428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ED1D0DA-FB61-46AA-8B36-3F301245DE96}" type="slidenum">
              <a:rPr lang="en-ID" sz="1600" b="1" smtClean="0">
                <a:solidFill>
                  <a:schemeClr val="bg1"/>
                </a:solidFill>
              </a:rPr>
              <a:pPr algn="ctr"/>
              <a:t>‹#›</a:t>
            </a:fld>
            <a:endParaRPr lang="en-ID" sz="1600" b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30ED9F-553B-1275-87C5-1D4B1599C874}"/>
              </a:ext>
            </a:extLst>
          </p:cNvPr>
          <p:cNvSpPr txBox="1"/>
          <p:nvPr userDrawn="1"/>
        </p:nvSpPr>
        <p:spPr>
          <a:xfrm>
            <a:off x="9692274" y="6489341"/>
            <a:ext cx="1854995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Jenderal</a:t>
            </a:r>
            <a:r>
              <a:rPr lang="en-US" sz="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Perbendaharaan</a:t>
            </a:r>
            <a:endParaRPr lang="en-ID" sz="8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441649A4-F69B-3E11-EC3D-178F53FDC1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240" y="1798319"/>
            <a:ext cx="11023600" cy="4344078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863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Is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551DAD1-7CAB-42C2-8ADE-F205CD88A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042" y="227484"/>
            <a:ext cx="9992958" cy="479425"/>
          </a:xfrm>
        </p:spPr>
        <p:txBody>
          <a:bodyPr/>
          <a:lstStyle>
            <a:lvl1pPr algn="ctr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lang="en-ID" sz="3000" b="1" kern="1200" dirty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0DA60B1-35DD-B0CA-36DE-4680E012E7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0240" y="779846"/>
            <a:ext cx="11023600" cy="291949"/>
          </a:xfrm>
        </p:spPr>
        <p:txBody>
          <a:bodyPr/>
          <a:lstStyle>
            <a:lvl1pPr marL="0" indent="0">
              <a:buNone/>
              <a:defRPr lang="en-ID" sz="1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endParaRPr lang="en-ID" dirty="0"/>
          </a:p>
        </p:txBody>
      </p:sp>
      <p:pic>
        <p:nvPicPr>
          <p:cNvPr id="8" name="Picture 45">
            <a:extLst>
              <a:ext uri="{FF2B5EF4-FFF2-40B4-BE49-F238E27FC236}">
                <a16:creationId xmlns:a16="http://schemas.microsoft.com/office/drawing/2014/main" id="{65D60D3A-4FD7-38BE-E01A-3AA9A5F108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96" y="249430"/>
            <a:ext cx="468044" cy="43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6">
            <a:extLst>
              <a:ext uri="{FF2B5EF4-FFF2-40B4-BE49-F238E27FC236}">
                <a16:creationId xmlns:a16="http://schemas.microsoft.com/office/drawing/2014/main" id="{6E29D7E7-E82A-380E-6C7D-760A9B5BDF0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10" y="218409"/>
            <a:ext cx="42738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7" descr="A blue and orange sign&#10;&#10;Description automatically generated">
            <a:extLst>
              <a:ext uri="{FF2B5EF4-FFF2-40B4-BE49-F238E27FC236}">
                <a16:creationId xmlns:a16="http://schemas.microsoft.com/office/drawing/2014/main" id="{CB8BFB29-F664-E3BC-7FC6-3667CB13B91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3162" y="321219"/>
            <a:ext cx="659143" cy="291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09479BE-7BA3-1D89-49EE-D3E2BD40923F}"/>
              </a:ext>
            </a:extLst>
          </p:cNvPr>
          <p:cNvSpPr txBox="1">
            <a:spLocks/>
          </p:cNvSpPr>
          <p:nvPr userDrawn="1"/>
        </p:nvSpPr>
        <p:spPr>
          <a:xfrm>
            <a:off x="11562734" y="6423687"/>
            <a:ext cx="428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ED1D0DA-FB61-46AA-8B36-3F301245DE96}" type="slidenum">
              <a:rPr lang="en-ID" sz="1600" b="1" smtClean="0">
                <a:solidFill>
                  <a:srgbClr val="0070C0"/>
                </a:solidFill>
              </a:rPr>
              <a:pPr algn="ctr"/>
              <a:t>‹#›</a:t>
            </a:fld>
            <a:endParaRPr lang="en-ID" sz="1600" b="1" dirty="0">
              <a:solidFill>
                <a:srgbClr val="0070C0"/>
              </a:solidFill>
            </a:endParaRP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6D6BA61-658B-EA5A-9560-DEF3467D39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240" y="1320800"/>
            <a:ext cx="11023600" cy="4821597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85699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Isi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6065F-F5BD-9333-958D-A239BEB26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245426"/>
            <a:ext cx="9347200" cy="479425"/>
          </a:xfrm>
        </p:spPr>
        <p:txBody>
          <a:bodyPr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lang="en-ID" sz="3000" b="1" kern="1200" dirty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0DF9A-E727-DBD8-4452-6178FD4BAE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7680" y="779846"/>
            <a:ext cx="11186160" cy="291949"/>
          </a:xfrm>
        </p:spPr>
        <p:txBody>
          <a:bodyPr/>
          <a:lstStyle>
            <a:lvl1pPr marL="0" indent="0">
              <a:buNone/>
              <a:defRPr lang="en-ID" sz="1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endParaRPr lang="en-ID" dirty="0"/>
          </a:p>
        </p:txBody>
      </p:sp>
      <p:grpSp>
        <p:nvGrpSpPr>
          <p:cNvPr id="5" name="Group 44">
            <a:extLst>
              <a:ext uri="{FF2B5EF4-FFF2-40B4-BE49-F238E27FC236}">
                <a16:creationId xmlns:a16="http://schemas.microsoft.com/office/drawing/2014/main" id="{7865E7B1-D072-D4B0-0535-0A675A302B2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0134600" y="201611"/>
            <a:ext cx="1774825" cy="479425"/>
            <a:chOff x="8980769" y="394575"/>
            <a:chExt cx="2294684" cy="621219"/>
          </a:xfrm>
        </p:grpSpPr>
        <p:pic>
          <p:nvPicPr>
            <p:cNvPr id="11" name="Picture 45">
              <a:extLst>
                <a:ext uri="{FF2B5EF4-FFF2-40B4-BE49-F238E27FC236}">
                  <a16:creationId xmlns:a16="http://schemas.microsoft.com/office/drawing/2014/main" id="{936FD49F-0D27-A1BB-8B22-FF635F3E62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0769" y="421296"/>
              <a:ext cx="605137" cy="564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46">
              <a:extLst>
                <a:ext uri="{FF2B5EF4-FFF2-40B4-BE49-F238E27FC236}">
                  <a16:creationId xmlns:a16="http://schemas.microsoft.com/office/drawing/2014/main" id="{0E2D809B-FE68-DCC5-B5B2-4301B18A2D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22206" y="394575"/>
              <a:ext cx="552563" cy="621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47" descr="A blue and orange sign&#10;&#10;Description automatically generated">
              <a:extLst>
                <a:ext uri="{FF2B5EF4-FFF2-40B4-BE49-F238E27FC236}">
                  <a16:creationId xmlns:a16="http://schemas.microsoft.com/office/drawing/2014/main" id="{88A9BC20-C979-B370-01D6-C1A9F3A923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23242" y="549563"/>
              <a:ext cx="852211" cy="378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AC362DB7-3698-1550-C386-7F108F603C19}"/>
              </a:ext>
            </a:extLst>
          </p:cNvPr>
          <p:cNvSpPr txBox="1">
            <a:spLocks/>
          </p:cNvSpPr>
          <p:nvPr userDrawn="1"/>
        </p:nvSpPr>
        <p:spPr>
          <a:xfrm>
            <a:off x="11562734" y="6423687"/>
            <a:ext cx="428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ED1D0DA-FB61-46AA-8B36-3F301245DE96}" type="slidenum">
              <a:rPr lang="en-ID" sz="1600" b="1" smtClean="0">
                <a:solidFill>
                  <a:srgbClr val="0070C0"/>
                </a:solidFill>
              </a:rPr>
              <a:pPr algn="ctr"/>
              <a:t>‹#›</a:t>
            </a:fld>
            <a:endParaRPr lang="en-ID" sz="1600" b="1" dirty="0">
              <a:solidFill>
                <a:srgbClr val="0070C0"/>
              </a:solidFill>
            </a:endParaRP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1F1AE656-7DB6-D4F2-A3BC-F2D4E599F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" y="1238470"/>
            <a:ext cx="11186160" cy="4903928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51187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t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ADB53F86-A634-40B0-8D75-0B5DF3F415C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7575"/>
            <a:ext cx="1851411" cy="686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2C7C34C-E2D5-4208-A3FF-E981B6DA83CB}"/>
              </a:ext>
            </a:extLst>
          </p:cNvPr>
          <p:cNvSpPr/>
          <p:nvPr userDrawn="1"/>
        </p:nvSpPr>
        <p:spPr>
          <a:xfrm>
            <a:off x="0" y="-7620"/>
            <a:ext cx="1851411" cy="6873240"/>
          </a:xfrm>
          <a:prstGeom prst="rect">
            <a:avLst/>
          </a:prstGeom>
          <a:solidFill>
            <a:srgbClr val="0070C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C36041-4D6D-4949-86BE-515D9772CA9F}"/>
              </a:ext>
            </a:extLst>
          </p:cNvPr>
          <p:cNvSpPr/>
          <p:nvPr userDrawn="1"/>
        </p:nvSpPr>
        <p:spPr>
          <a:xfrm>
            <a:off x="1738338" y="586636"/>
            <a:ext cx="226143" cy="718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00C32496-BC35-4792-AF5E-C747D4E1A5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 amt="8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3665" y="0"/>
            <a:ext cx="6268336" cy="6873241"/>
          </a:xfrm>
          <a:prstGeom prst="rect">
            <a:avLst/>
          </a:prstGeom>
          <a:effectLst/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3A3B486-878A-413F-99E0-518015CE1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9666" y="586636"/>
            <a:ext cx="9005694" cy="718432"/>
          </a:xfrm>
          <a:prstGeom prst="rect">
            <a:avLst/>
          </a:prstGeom>
        </p:spPr>
        <p:txBody>
          <a:bodyPr anchor="t"/>
          <a:lstStyle>
            <a:lvl1pPr>
              <a:defRPr sz="3800" b="1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Agenda / Outline 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825FC03E-222F-DFA7-4A22-2FC275AE40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0371" y="1605511"/>
            <a:ext cx="8589134" cy="1655762"/>
          </a:xfrm>
          <a:prstGeom prst="rect">
            <a:avLst/>
          </a:prstGeom>
        </p:spPr>
        <p:txBody>
          <a:bodyPr/>
          <a:lstStyle>
            <a:lvl1pPr marL="457200" indent="-457200" algn="l">
              <a:buFont typeface="+mj-lt"/>
              <a:buAutoNum type="arabicPeriod"/>
              <a:defRPr sz="2500" b="1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36669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t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B757890-0D0F-403C-EE88-1DD9A8A417A5}"/>
              </a:ext>
            </a:extLst>
          </p:cNvPr>
          <p:cNvCxnSpPr>
            <a:cxnSpLocks/>
          </p:cNvCxnSpPr>
          <p:nvPr userDrawn="1"/>
        </p:nvCxnSpPr>
        <p:spPr>
          <a:xfrm>
            <a:off x="716909" y="1119952"/>
            <a:ext cx="4572000" cy="0"/>
          </a:xfrm>
          <a:prstGeom prst="line">
            <a:avLst/>
          </a:prstGeom>
          <a:ln>
            <a:solidFill>
              <a:srgbClr val="004A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A36F59D9-1FBB-7755-EEE8-F401F73BB349}"/>
              </a:ext>
            </a:extLst>
          </p:cNvPr>
          <p:cNvSpPr txBox="1">
            <a:spLocks/>
          </p:cNvSpPr>
          <p:nvPr userDrawn="1"/>
        </p:nvSpPr>
        <p:spPr bwMode="auto">
          <a:xfrm>
            <a:off x="601485" y="396658"/>
            <a:ext cx="9005694" cy="71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9pPr>
          </a:lstStyle>
          <a:p>
            <a:r>
              <a:rPr lang="en-US" dirty="0"/>
              <a:t>Agenda / Outline 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660BCC9-A2E0-B9FF-CB59-7E43DD76EF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1485" y="1408742"/>
            <a:ext cx="7200172" cy="1655762"/>
          </a:xfrm>
          <a:prstGeom prst="rect">
            <a:avLst/>
          </a:prstGeom>
        </p:spPr>
        <p:txBody>
          <a:bodyPr/>
          <a:lstStyle>
            <a:lvl1pPr marL="457200" indent="-457200" algn="l">
              <a:buFont typeface="+mj-lt"/>
              <a:buAutoNum type="arabicPeriod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A55365-0128-2474-6C38-248F887DBA7D}"/>
              </a:ext>
            </a:extLst>
          </p:cNvPr>
          <p:cNvSpPr/>
          <p:nvPr userDrawn="1"/>
        </p:nvSpPr>
        <p:spPr>
          <a:xfrm>
            <a:off x="11562735" y="6354501"/>
            <a:ext cx="428637" cy="5034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D6FDE2A-68EB-EF55-65B7-6C7E6A98C98E}"/>
              </a:ext>
            </a:extLst>
          </p:cNvPr>
          <p:cNvSpPr txBox="1">
            <a:spLocks/>
          </p:cNvSpPr>
          <p:nvPr userDrawn="1"/>
        </p:nvSpPr>
        <p:spPr>
          <a:xfrm>
            <a:off x="11562734" y="6423687"/>
            <a:ext cx="428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ED1D0DA-FB61-46AA-8B36-3F301245DE96}" type="slidenum">
              <a:rPr lang="en-ID" sz="1600" b="1" smtClean="0">
                <a:solidFill>
                  <a:schemeClr val="bg1"/>
                </a:solidFill>
              </a:rPr>
              <a:pPr algn="ctr"/>
              <a:t>‹#›</a:t>
            </a:fld>
            <a:endParaRPr lang="en-ID" sz="16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0D49F9-8636-6B24-2422-9D3CD29F030F}"/>
              </a:ext>
            </a:extLst>
          </p:cNvPr>
          <p:cNvSpPr txBox="1"/>
          <p:nvPr userDrawn="1"/>
        </p:nvSpPr>
        <p:spPr>
          <a:xfrm>
            <a:off x="9692274" y="6489341"/>
            <a:ext cx="1854995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Jenderal</a:t>
            </a:r>
            <a:r>
              <a:rPr lang="en-US" sz="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Perbendaharaan</a:t>
            </a:r>
            <a:endParaRPr lang="en-ID" sz="800" b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872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nutup" preserve="1" userDrawn="1">
  <p:cSld name="Penutup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329BDE84-522C-2980-B754-E211A0A394FF}"/>
              </a:ext>
            </a:extLst>
          </p:cNvPr>
          <p:cNvGrpSpPr/>
          <p:nvPr userDrawn="1"/>
        </p:nvGrpSpPr>
        <p:grpSpPr>
          <a:xfrm rot="5400000">
            <a:off x="3814478" y="-2039435"/>
            <a:ext cx="2846129" cy="10475087"/>
            <a:chOff x="4832045" y="-1725632"/>
            <a:chExt cx="2846129" cy="870416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F171074-0151-A867-103B-E61F3B37015E}"/>
                </a:ext>
              </a:extLst>
            </p:cNvPr>
            <p:cNvSpPr/>
            <p:nvPr userDrawn="1"/>
          </p:nvSpPr>
          <p:spPr>
            <a:xfrm>
              <a:off x="6301213" y="1020694"/>
              <a:ext cx="1376958" cy="595783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AutoShape 4">
              <a:extLst>
                <a:ext uri="{FF2B5EF4-FFF2-40B4-BE49-F238E27FC236}">
                  <a16:creationId xmlns:a16="http://schemas.microsoft.com/office/drawing/2014/main" id="{248AF82D-80AD-9BC9-7D46-2EFB85C69D2F}"/>
                </a:ext>
              </a:extLst>
            </p:cNvPr>
            <p:cNvSpPr/>
            <p:nvPr/>
          </p:nvSpPr>
          <p:spPr>
            <a:xfrm>
              <a:off x="4832045" y="-1725632"/>
              <a:ext cx="2846129" cy="8704158"/>
            </a:xfrm>
            <a:prstGeom prst="round2DiagRect">
              <a:avLst>
                <a:gd name="adj1" fmla="val 32832"/>
                <a:gd name="adj2" fmla="val 0"/>
              </a:avLst>
            </a:prstGeom>
            <a:solidFill>
              <a:srgbClr val="005FAC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8" name="Google Shape;88;p17"/>
          <p:cNvSpPr txBox="1"/>
          <p:nvPr/>
        </p:nvSpPr>
        <p:spPr>
          <a:xfrm>
            <a:off x="9329464" y="645333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EE0BCC7-E954-ADCD-37A4-D626C77235E5}"/>
              </a:ext>
            </a:extLst>
          </p:cNvPr>
          <p:cNvSpPr/>
          <p:nvPr userDrawn="1"/>
        </p:nvSpPr>
        <p:spPr>
          <a:xfrm>
            <a:off x="11562735" y="6354501"/>
            <a:ext cx="428637" cy="5034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1C9E5236-7CCF-24BD-6441-CF2D28C22822}"/>
              </a:ext>
            </a:extLst>
          </p:cNvPr>
          <p:cNvSpPr txBox="1">
            <a:spLocks/>
          </p:cNvSpPr>
          <p:nvPr userDrawn="1"/>
        </p:nvSpPr>
        <p:spPr>
          <a:xfrm>
            <a:off x="11562734" y="6423687"/>
            <a:ext cx="428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ED1D0DA-FB61-46AA-8B36-3F301245DE96}" type="slidenum">
              <a:rPr lang="en-ID" sz="1600" b="1" smtClean="0">
                <a:solidFill>
                  <a:schemeClr val="bg1"/>
                </a:solidFill>
              </a:rPr>
              <a:pPr algn="ctr"/>
              <a:t>‹#›</a:t>
            </a:fld>
            <a:endParaRPr lang="en-ID" sz="1600" b="1" dirty="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241FC41-9CB8-3702-1E44-D797A5A79DAE}"/>
              </a:ext>
            </a:extLst>
          </p:cNvPr>
          <p:cNvSpPr txBox="1"/>
          <p:nvPr userDrawn="1"/>
        </p:nvSpPr>
        <p:spPr>
          <a:xfrm>
            <a:off x="329824" y="6505093"/>
            <a:ext cx="38518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2025 </a:t>
            </a:r>
            <a:r>
              <a:rPr lang="en-US" sz="11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Direktorat</a:t>
            </a:r>
            <a:r>
              <a:rPr lang="en-US" sz="11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Jenderal</a:t>
            </a:r>
            <a:r>
              <a:rPr lang="en-US" sz="11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Perbendaharaan</a:t>
            </a:r>
            <a:endParaRPr lang="en-ID" sz="110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Text Placeholder 19">
            <a:extLst>
              <a:ext uri="{FF2B5EF4-FFF2-40B4-BE49-F238E27FC236}">
                <a16:creationId xmlns:a16="http://schemas.microsoft.com/office/drawing/2014/main" id="{84028CDA-FD02-EC44-F6D6-AC312E3DED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0397" y="2426699"/>
            <a:ext cx="9491847" cy="754740"/>
          </a:xfrm>
        </p:spPr>
        <p:txBody>
          <a:bodyPr anchor="b">
            <a:norm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your content</a:t>
            </a:r>
            <a:endParaRPr lang="en-ID" dirty="0"/>
          </a:p>
        </p:txBody>
      </p:sp>
      <p:sp>
        <p:nvSpPr>
          <p:cNvPr id="38" name="Text Placeholder 19">
            <a:extLst>
              <a:ext uri="{FF2B5EF4-FFF2-40B4-BE49-F238E27FC236}">
                <a16:creationId xmlns:a16="http://schemas.microsoft.com/office/drawing/2014/main" id="{D658BFFB-0680-6AE4-6AF2-2F2E2652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0396" y="3214920"/>
            <a:ext cx="9491847" cy="75474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your content</a:t>
            </a:r>
            <a:endParaRPr lang="en-ID" dirty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67932634-8113-D88A-865E-580C4527B8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895"/>
          <a:stretch/>
        </p:blipFill>
        <p:spPr>
          <a:xfrm>
            <a:off x="700396" y="458443"/>
            <a:ext cx="610755" cy="669508"/>
          </a:xfrm>
          <a:prstGeom prst="rect">
            <a:avLst/>
          </a:prstGeom>
        </p:spPr>
      </p:pic>
      <p:pic>
        <p:nvPicPr>
          <p:cNvPr id="45" name="Picture 44" descr="Logo&#10;&#10;Description automatically generated">
            <a:extLst>
              <a:ext uri="{FF2B5EF4-FFF2-40B4-BE49-F238E27FC236}">
                <a16:creationId xmlns:a16="http://schemas.microsoft.com/office/drawing/2014/main" id="{6B6A4511-6AB3-998D-6902-4F28C1A354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9652" y="500885"/>
            <a:ext cx="584156" cy="644366"/>
          </a:xfrm>
          <a:prstGeom prst="rect">
            <a:avLst/>
          </a:prstGeom>
        </p:spPr>
      </p:pic>
      <p:pic>
        <p:nvPicPr>
          <p:cNvPr id="46" name="Picture 45" descr="Logo&#10;&#10;Description automatically generated">
            <a:extLst>
              <a:ext uri="{FF2B5EF4-FFF2-40B4-BE49-F238E27FC236}">
                <a16:creationId xmlns:a16="http://schemas.microsoft.com/office/drawing/2014/main" id="{77484097-8D5C-101F-A33A-310377DD1F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794"/>
          <a:stretch/>
        </p:blipFill>
        <p:spPr>
          <a:xfrm>
            <a:off x="2212309" y="762168"/>
            <a:ext cx="643457" cy="29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53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Subbab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4">
            <a:extLst>
              <a:ext uri="{FF2B5EF4-FFF2-40B4-BE49-F238E27FC236}">
                <a16:creationId xmlns:a16="http://schemas.microsoft.com/office/drawing/2014/main" id="{CA6FB601-8E8C-A4AD-94E0-65E7D2A1FC2A}"/>
              </a:ext>
            </a:extLst>
          </p:cNvPr>
          <p:cNvSpPr/>
          <p:nvPr userDrawn="1"/>
        </p:nvSpPr>
        <p:spPr>
          <a:xfrm rot="5400000">
            <a:off x="1615063" y="-1324605"/>
            <a:ext cx="971960" cy="3877519"/>
          </a:xfrm>
          <a:prstGeom prst="round2DiagRect">
            <a:avLst>
              <a:gd name="adj1" fmla="val 32832"/>
              <a:gd name="adj2" fmla="val 0"/>
            </a:avLst>
          </a:prstGeom>
          <a:solidFill>
            <a:srgbClr val="005FAC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202125-8CEF-1CF9-1C62-D914395CA786}"/>
              </a:ext>
            </a:extLst>
          </p:cNvPr>
          <p:cNvSpPr/>
          <p:nvPr userDrawn="1"/>
        </p:nvSpPr>
        <p:spPr>
          <a:xfrm>
            <a:off x="0" y="6464410"/>
            <a:ext cx="12192000" cy="393590"/>
          </a:xfrm>
          <a:prstGeom prst="rect">
            <a:avLst/>
          </a:prstGeom>
          <a:solidFill>
            <a:srgbClr val="005F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92AA2D-340C-2FD2-D849-DE898C279D60}"/>
              </a:ext>
            </a:extLst>
          </p:cNvPr>
          <p:cNvSpPr txBox="1"/>
          <p:nvPr userDrawn="1"/>
        </p:nvSpPr>
        <p:spPr>
          <a:xfrm>
            <a:off x="187912" y="6530399"/>
            <a:ext cx="38518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2025 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Direktorat</a:t>
            </a: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Jenderal</a:t>
            </a:r>
            <a:r>
              <a:rPr lang="en-US" sz="11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Perbendaharaan</a:t>
            </a:r>
            <a:endParaRPr lang="en-ID" sz="11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60F38360-28EF-B033-B5D4-E3EF27EFB3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73" t="17697" r="28141" b="13544"/>
          <a:stretch/>
        </p:blipFill>
        <p:spPr>
          <a:xfrm>
            <a:off x="1733418" y="307951"/>
            <a:ext cx="533024" cy="58796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0C6CA06A-01BB-828F-B08D-3B06CD77BA12}"/>
              </a:ext>
            </a:extLst>
          </p:cNvPr>
          <p:cNvGrpSpPr/>
          <p:nvPr userDrawn="1"/>
        </p:nvGrpSpPr>
        <p:grpSpPr>
          <a:xfrm>
            <a:off x="749207" y="306045"/>
            <a:ext cx="846014" cy="586824"/>
            <a:chOff x="306248" y="132775"/>
            <a:chExt cx="1006877" cy="698404"/>
          </a:xfrm>
        </p:grpSpPr>
        <p:pic>
          <p:nvPicPr>
            <p:cNvPr id="14" name="Picture 13" descr="Logo, company name&#10;&#10;Description automatically generated with medium confidence">
              <a:extLst>
                <a:ext uri="{FF2B5EF4-FFF2-40B4-BE49-F238E27FC236}">
                  <a16:creationId xmlns:a16="http://schemas.microsoft.com/office/drawing/2014/main" id="{C9CA6337-7B61-AE15-73A2-E9D9454937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010" y="132775"/>
              <a:ext cx="737235" cy="526596"/>
            </a:xfrm>
            <a:prstGeom prst="rect">
              <a:avLst/>
            </a:prstGeom>
          </p:spPr>
        </p:pic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9AB7B396-D7C3-62E3-4522-BA69EC11123A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22" t="59595" r="19861" b="29167"/>
            <a:stretch/>
          </p:blipFill>
          <p:spPr bwMode="auto">
            <a:xfrm>
              <a:off x="306248" y="643890"/>
              <a:ext cx="1006877" cy="187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D9F40162-7ECF-0900-F2C5-035642156D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1207" y="2459360"/>
            <a:ext cx="9491847" cy="754740"/>
          </a:xfrm>
        </p:spPr>
        <p:txBody>
          <a:bodyPr anchor="b">
            <a:normAutofit/>
          </a:bodyPr>
          <a:lstStyle>
            <a:lvl1pPr marL="0" indent="0">
              <a:buNone/>
              <a:defRPr sz="4400" b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your content</a:t>
            </a:r>
            <a:endParaRPr lang="en-ID" dirty="0"/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52CD9235-9FA4-D868-6F52-8AF0FD6EF8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1206" y="3247581"/>
            <a:ext cx="9491847" cy="75474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your content</a:t>
            </a:r>
            <a:endParaRPr lang="en-ID" dirty="0"/>
          </a:p>
        </p:txBody>
      </p:sp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5DD623BB-3686-C410-20EB-0DC16F8912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47"/>
          <a:stretch/>
        </p:blipFill>
        <p:spPr>
          <a:xfrm>
            <a:off x="2501165" y="484086"/>
            <a:ext cx="785295" cy="36521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F8EC782-272D-014A-E467-BA09B99493A1}"/>
              </a:ext>
            </a:extLst>
          </p:cNvPr>
          <p:cNvSpPr/>
          <p:nvPr userDrawn="1"/>
        </p:nvSpPr>
        <p:spPr>
          <a:xfrm>
            <a:off x="11562735" y="6354501"/>
            <a:ext cx="428637" cy="5034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0A3C28F8-A6B7-2FEC-3979-30B0C38802BD}"/>
              </a:ext>
            </a:extLst>
          </p:cNvPr>
          <p:cNvSpPr txBox="1">
            <a:spLocks/>
          </p:cNvSpPr>
          <p:nvPr userDrawn="1"/>
        </p:nvSpPr>
        <p:spPr>
          <a:xfrm>
            <a:off x="11562734" y="6423687"/>
            <a:ext cx="428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ED1D0DA-FB61-46AA-8B36-3F301245DE96}" type="slidenum">
              <a:rPr lang="en-ID" sz="1600" b="1" smtClean="0">
                <a:solidFill>
                  <a:schemeClr val="bg1"/>
                </a:solidFill>
              </a:rPr>
              <a:pPr algn="ctr"/>
              <a:t>‹#›</a:t>
            </a:fld>
            <a:endParaRPr lang="en-ID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380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Subbab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 descr="Logo&#10;&#10;Description automatically generated">
            <a:extLst>
              <a:ext uri="{FF2B5EF4-FFF2-40B4-BE49-F238E27FC236}">
                <a16:creationId xmlns:a16="http://schemas.microsoft.com/office/drawing/2014/main" id="{9F9482ED-BDBB-79A0-96CF-480E7EF299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3665" y="0"/>
            <a:ext cx="6268336" cy="6873241"/>
          </a:xfrm>
          <a:prstGeom prst="rect">
            <a:avLst/>
          </a:prstGeom>
          <a:effectLst/>
        </p:spPr>
      </p:pic>
      <p:pic>
        <p:nvPicPr>
          <p:cNvPr id="54" name="Picture 53" descr="A group of people at a market&#10;&#10;Description automatically generated">
            <a:extLst>
              <a:ext uri="{FF2B5EF4-FFF2-40B4-BE49-F238E27FC236}">
                <a16:creationId xmlns:a16="http://schemas.microsoft.com/office/drawing/2014/main" id="{FB093F62-AB03-3CD3-FA66-751C7055B0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duotone>
              <a:srgbClr val="5B9BD5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01" t="4518"/>
          <a:stretch/>
        </p:blipFill>
        <p:spPr>
          <a:xfrm>
            <a:off x="0" y="0"/>
            <a:ext cx="3480630" cy="6858000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2F6E6DF-EE99-86BA-9B92-2556C91AA83E}"/>
              </a:ext>
            </a:extLst>
          </p:cNvPr>
          <p:cNvCxnSpPr>
            <a:cxnSpLocks/>
          </p:cNvCxnSpPr>
          <p:nvPr userDrawn="1"/>
        </p:nvCxnSpPr>
        <p:spPr>
          <a:xfrm>
            <a:off x="3639131" y="3201775"/>
            <a:ext cx="1284790" cy="0"/>
          </a:xfrm>
          <a:prstGeom prst="line">
            <a:avLst/>
          </a:prstGeom>
          <a:noFill/>
          <a:ln w="57150" cap="flat" cmpd="sng" algn="ctr">
            <a:solidFill>
              <a:srgbClr val="23569E"/>
            </a:solidFill>
            <a:prstDash val="solid"/>
          </a:ln>
          <a:effectLst/>
        </p:spPr>
      </p:cxnSp>
      <p:pic>
        <p:nvPicPr>
          <p:cNvPr id="59" name="Picture 58">
            <a:extLst>
              <a:ext uri="{FF2B5EF4-FFF2-40B4-BE49-F238E27FC236}">
                <a16:creationId xmlns:a16="http://schemas.microsoft.com/office/drawing/2014/main" id="{DB6F352F-C547-1A6F-37D7-447245D3E1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895"/>
          <a:stretch/>
        </p:blipFill>
        <p:spPr>
          <a:xfrm>
            <a:off x="9728648" y="0"/>
            <a:ext cx="610755" cy="669508"/>
          </a:xfrm>
          <a:prstGeom prst="rect">
            <a:avLst/>
          </a:prstGeom>
        </p:spPr>
      </p:pic>
      <p:pic>
        <p:nvPicPr>
          <p:cNvPr id="60" name="Picture 59" descr="Logo&#10;&#10;Description automatically generated">
            <a:extLst>
              <a:ext uri="{FF2B5EF4-FFF2-40B4-BE49-F238E27FC236}">
                <a16:creationId xmlns:a16="http://schemas.microsoft.com/office/drawing/2014/main" id="{DDCD4FF0-50A0-9174-6091-84E9BA4105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7904" y="42442"/>
            <a:ext cx="584156" cy="644366"/>
          </a:xfrm>
          <a:prstGeom prst="rect">
            <a:avLst/>
          </a:prstGeom>
        </p:spPr>
      </p:pic>
      <p:pic>
        <p:nvPicPr>
          <p:cNvPr id="61" name="Picture 60" descr="Logo&#10;&#10;Description automatically generated">
            <a:extLst>
              <a:ext uri="{FF2B5EF4-FFF2-40B4-BE49-F238E27FC236}">
                <a16:creationId xmlns:a16="http://schemas.microsoft.com/office/drawing/2014/main" id="{DFAA7A14-8AEE-3E83-B9A8-EBACED7A05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794"/>
          <a:stretch/>
        </p:blipFill>
        <p:spPr>
          <a:xfrm>
            <a:off x="11240561" y="303725"/>
            <a:ext cx="643457" cy="296559"/>
          </a:xfrm>
          <a:prstGeom prst="rect">
            <a:avLst/>
          </a:prstGeom>
        </p:spPr>
      </p:pic>
      <p:sp>
        <p:nvSpPr>
          <p:cNvPr id="79" name="Text Placeholder 19">
            <a:extLst>
              <a:ext uri="{FF2B5EF4-FFF2-40B4-BE49-F238E27FC236}">
                <a16:creationId xmlns:a16="http://schemas.microsoft.com/office/drawing/2014/main" id="{1F9A261F-5D10-980D-F22E-0766431C51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39132" y="2378081"/>
            <a:ext cx="7969943" cy="754740"/>
          </a:xfrm>
        </p:spPr>
        <p:txBody>
          <a:bodyPr anchor="b">
            <a:normAutofit/>
          </a:bodyPr>
          <a:lstStyle>
            <a:lvl1pPr marL="0" indent="0">
              <a:buNone/>
              <a:defRPr sz="4400" b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your content</a:t>
            </a:r>
            <a:endParaRPr lang="en-ID" dirty="0"/>
          </a:p>
        </p:txBody>
      </p:sp>
      <p:sp>
        <p:nvSpPr>
          <p:cNvPr id="80" name="Text Placeholder 19">
            <a:extLst>
              <a:ext uri="{FF2B5EF4-FFF2-40B4-BE49-F238E27FC236}">
                <a16:creationId xmlns:a16="http://schemas.microsoft.com/office/drawing/2014/main" id="{C6955E31-D0AB-87B5-D494-B614C30EED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39131" y="3725180"/>
            <a:ext cx="7969944" cy="75474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your content</a:t>
            </a:r>
            <a:endParaRPr lang="en-ID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8D2CBA-8064-4AA9-AEF0-AE6D421925E9}"/>
              </a:ext>
            </a:extLst>
          </p:cNvPr>
          <p:cNvCxnSpPr>
            <a:cxnSpLocks/>
          </p:cNvCxnSpPr>
          <p:nvPr userDrawn="1"/>
        </p:nvCxnSpPr>
        <p:spPr>
          <a:xfrm>
            <a:off x="4952057" y="3207839"/>
            <a:ext cx="435869" cy="0"/>
          </a:xfrm>
          <a:prstGeom prst="line">
            <a:avLst/>
          </a:prstGeom>
          <a:noFill/>
          <a:ln w="57150" cap="flat" cmpd="sng" algn="ctr">
            <a:solidFill>
              <a:srgbClr val="F6C143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3643780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nutup" userDrawn="1">
  <p:cSld name="1_Penutup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A5D415C-89F7-63D8-778F-25501AA5E0D2}"/>
              </a:ext>
            </a:extLst>
          </p:cNvPr>
          <p:cNvSpPr/>
          <p:nvPr userDrawn="1"/>
        </p:nvSpPr>
        <p:spPr>
          <a:xfrm>
            <a:off x="13866" y="0"/>
            <a:ext cx="12192000" cy="6858000"/>
          </a:xfrm>
          <a:prstGeom prst="rect">
            <a:avLst/>
          </a:prstGeom>
          <a:gradFill>
            <a:gsLst>
              <a:gs pos="12000">
                <a:schemeClr val="accent4">
                  <a:lumMod val="20000"/>
                  <a:lumOff val="80000"/>
                </a:schemeClr>
              </a:gs>
              <a:gs pos="100000">
                <a:srgbClr val="DED9E2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84" name="Google Shape;8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-1" y="0"/>
            <a:ext cx="12192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9329464" y="645333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" name="Google Shape;1900;p1">
            <a:extLst>
              <a:ext uri="{FF2B5EF4-FFF2-40B4-BE49-F238E27FC236}">
                <a16:creationId xmlns:a16="http://schemas.microsoft.com/office/drawing/2014/main" id="{6CDE6FC3-53BB-0C84-57E0-2F23E1B5C8B3}"/>
              </a:ext>
            </a:extLst>
          </p:cNvPr>
          <p:cNvSpPr txBox="1">
            <a:spLocks/>
          </p:cNvSpPr>
          <p:nvPr userDrawn="1"/>
        </p:nvSpPr>
        <p:spPr>
          <a:xfrm>
            <a:off x="1071333" y="1812050"/>
            <a:ext cx="5337704" cy="139281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SzPts val="6000"/>
            </a:pPr>
            <a:r>
              <a:rPr lang="en-US" sz="50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Terima</a:t>
            </a:r>
            <a:r>
              <a:rPr lang="en-US" sz="5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Kasih</a:t>
            </a:r>
            <a:br>
              <a:rPr lang="en-US" sz="5000" b="1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</a:br>
            <a:r>
              <a:rPr lang="en-US" sz="5000" b="1" dirty="0">
                <a:ln w="19050">
                  <a:solidFill>
                    <a:schemeClr val="bg1"/>
                  </a:solidFill>
                </a:ln>
                <a:noFill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Thank you</a:t>
            </a:r>
            <a:endParaRPr lang="en-US" sz="5000" b="1" dirty="0">
              <a:ln w="19050">
                <a:solidFill>
                  <a:schemeClr val="bg1"/>
                </a:solidFill>
              </a:ln>
              <a:noFill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5151A0C-62A1-5C30-5106-930A4ABAD8F3}"/>
              </a:ext>
            </a:extLst>
          </p:cNvPr>
          <p:cNvGrpSpPr/>
          <p:nvPr userDrawn="1"/>
        </p:nvGrpSpPr>
        <p:grpSpPr>
          <a:xfrm>
            <a:off x="9172637" y="351794"/>
            <a:ext cx="2572987" cy="763948"/>
            <a:chOff x="4711363" y="1874909"/>
            <a:chExt cx="2572987" cy="763948"/>
          </a:xfrm>
        </p:grpSpPr>
        <p:graphicFrame>
          <p:nvGraphicFramePr>
            <p:cNvPr id="5" name="Object 4">
              <a:extLst>
                <a:ext uri="{FF2B5EF4-FFF2-40B4-BE49-F238E27FC236}">
                  <a16:creationId xmlns:a16="http://schemas.microsoft.com/office/drawing/2014/main" id="{7D66510D-6913-8234-371B-2458647E173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09017776"/>
                </p:ext>
              </p:extLst>
            </p:nvPr>
          </p:nvGraphicFramePr>
          <p:xfrm>
            <a:off x="4711363" y="1963606"/>
            <a:ext cx="785142" cy="6752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" name="CorelDRAW" r:id="rId6" imgW="2666067" imgH="2291819" progId="CorelDraw.Graphic.21">
                    <p:embed/>
                  </p:oleObj>
                </mc:Choice>
                <mc:Fallback>
                  <p:oleObj name="CorelDRAW" r:id="rId6" imgW="2666067" imgH="2291819" progId="CorelDraw.Graphic.21">
                    <p:embed/>
                    <p:pic>
                      <p:nvPicPr>
                        <p:cNvPr id="5" name="Object 4">
                          <a:extLst>
                            <a:ext uri="{FF2B5EF4-FFF2-40B4-BE49-F238E27FC236}">
                              <a16:creationId xmlns:a16="http://schemas.microsoft.com/office/drawing/2014/main" id="{7D66510D-6913-8234-371B-2458647E173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711363" y="1963606"/>
                          <a:ext cx="785142" cy="67525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" name="Group 44">
              <a:extLst>
                <a:ext uri="{FF2B5EF4-FFF2-40B4-BE49-F238E27FC236}">
                  <a16:creationId xmlns:a16="http://schemas.microsoft.com/office/drawing/2014/main" id="{C5F24C84-9302-96A9-F1C8-0F2C94E4965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592282" y="1874909"/>
              <a:ext cx="1692068" cy="675251"/>
              <a:chOff x="9722206" y="394575"/>
              <a:chExt cx="1553247" cy="621219"/>
            </a:xfrm>
          </p:grpSpPr>
          <p:pic>
            <p:nvPicPr>
              <p:cNvPr id="7" name="Picture 46">
                <a:extLst>
                  <a:ext uri="{FF2B5EF4-FFF2-40B4-BE49-F238E27FC236}">
                    <a16:creationId xmlns:a16="http://schemas.microsoft.com/office/drawing/2014/main" id="{9CDE6FDB-1456-5123-5069-74AD86AC6E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22206" y="394575"/>
                <a:ext cx="552563" cy="621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Picture 47" descr="A blue and orange sign&#10;&#10;Description automatically generated">
                <a:extLst>
                  <a:ext uri="{FF2B5EF4-FFF2-40B4-BE49-F238E27FC236}">
                    <a16:creationId xmlns:a16="http://schemas.microsoft.com/office/drawing/2014/main" id="{8C408528-4185-DAC5-CACD-B505246284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23242" y="549563"/>
                <a:ext cx="852211" cy="378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D4EADBA-F53D-D678-CA68-654A2941F32E}"/>
              </a:ext>
            </a:extLst>
          </p:cNvPr>
          <p:cNvSpPr txBox="1"/>
          <p:nvPr userDrawn="1"/>
        </p:nvSpPr>
        <p:spPr>
          <a:xfrm>
            <a:off x="1042307" y="4235862"/>
            <a:ext cx="505369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d-ID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Direktorat Jenderal Perbendaharaan Kementerian Keuangan</a:t>
            </a:r>
          </a:p>
          <a:p>
            <a:pPr algn="l"/>
            <a:r>
              <a:rPr lang="id-ID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Gedung Prijadi Praptosuhardjo I Lantai 1 dan 2 </a:t>
            </a:r>
          </a:p>
          <a:p>
            <a:pPr algn="l"/>
            <a:r>
              <a:rPr lang="id-ID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Jl. Lapangan Banteng Timur No. 2-4 Jakarta Pusat 10710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2F0790B-7209-C618-2C24-CBDADA86DD57}"/>
              </a:ext>
            </a:extLst>
          </p:cNvPr>
          <p:cNvGrpSpPr/>
          <p:nvPr userDrawn="1"/>
        </p:nvGrpSpPr>
        <p:grpSpPr>
          <a:xfrm>
            <a:off x="1042307" y="5779193"/>
            <a:ext cx="6850908" cy="307777"/>
            <a:chOff x="1230488" y="5723289"/>
            <a:chExt cx="6850908" cy="30777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56EFDE0-8594-72B6-378D-F958F4A16588}"/>
                </a:ext>
              </a:extLst>
            </p:cNvPr>
            <p:cNvSpPr txBox="1"/>
            <p:nvPr/>
          </p:nvSpPr>
          <p:spPr>
            <a:xfrm>
              <a:off x="1377371" y="5784300"/>
              <a:ext cx="1258678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 dirty="0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www.djpb.kemenkeu.go.id</a:t>
              </a:r>
              <a:endParaRPr lang="id-ID" sz="700" b="1" dirty="0">
                <a:solidFill>
                  <a:srgbClr val="DED9E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3A2B4A3-E135-07EA-C772-365BD55F40E6}"/>
                </a:ext>
              </a:extLst>
            </p:cNvPr>
            <p:cNvSpPr txBox="1"/>
            <p:nvPr/>
          </p:nvSpPr>
          <p:spPr>
            <a:xfrm>
              <a:off x="2778889" y="5784300"/>
              <a:ext cx="115127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@</a:t>
              </a:r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ditjenperbendaharaan</a:t>
              </a:r>
              <a:endParaRPr lang="id-ID" sz="700" b="1">
                <a:solidFill>
                  <a:srgbClr val="DED9E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2050E27-CFA4-D66D-B53E-DCCFF6DFE619}"/>
                </a:ext>
              </a:extLst>
            </p:cNvPr>
            <p:cNvSpPr txBox="1"/>
            <p:nvPr/>
          </p:nvSpPr>
          <p:spPr>
            <a:xfrm>
              <a:off x="4098405" y="5792796"/>
              <a:ext cx="93807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DJPb.KemenkeuRI</a:t>
              </a:r>
              <a:endParaRPr lang="id-ID" sz="700" b="1">
                <a:solidFill>
                  <a:srgbClr val="DED9E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BBB1CB5-A9FE-0D17-2A4A-C90B25B883AE}"/>
                </a:ext>
              </a:extLst>
            </p:cNvPr>
            <p:cNvSpPr txBox="1"/>
            <p:nvPr/>
          </p:nvSpPr>
          <p:spPr>
            <a:xfrm>
              <a:off x="5307416" y="5723289"/>
              <a:ext cx="16754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Direktorat</a:t>
              </a:r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</a:t>
              </a:r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Jenderal</a:t>
              </a:r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Perbendaharaan</a:t>
              </a:r>
              <a:r>
                <a:rPr lang="id-ID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</a:t>
              </a:r>
            </a:p>
            <a:p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- </a:t>
              </a:r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DJPb</a:t>
              </a:r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</a:t>
              </a:r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Kemenkeu</a:t>
              </a:r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RI</a:t>
              </a:r>
              <a:endParaRPr lang="id-ID" sz="700" b="1">
                <a:solidFill>
                  <a:srgbClr val="DED9E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BF91947-2E53-D47C-2E89-FDAD14C625A2}"/>
                </a:ext>
              </a:extLst>
            </p:cNvPr>
            <p:cNvSpPr txBox="1"/>
            <p:nvPr/>
          </p:nvSpPr>
          <p:spPr>
            <a:xfrm>
              <a:off x="7058359" y="5789053"/>
              <a:ext cx="102303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 dirty="0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@DJPbKemenkeu_RI</a:t>
              </a:r>
              <a:endParaRPr lang="id-ID" sz="700" b="1" dirty="0">
                <a:solidFill>
                  <a:srgbClr val="DED9E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F475B5F-5654-03BF-1B86-3BB38B842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10000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4745" y="5779475"/>
              <a:ext cx="216000" cy="2160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D8DC1F6-13E4-A0FA-AADC-64D443CB80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488" y="5771594"/>
              <a:ext cx="216000" cy="2160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C8BB782-D9A5-F4C7-B095-4EB435828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8366" y="5779475"/>
              <a:ext cx="216000" cy="223262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ED1B440-E3E1-6D2C-5EA3-6169F402D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3965" y="5769178"/>
              <a:ext cx="216000" cy="2160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9DF47A3-6D1D-08C9-D978-EF74B0812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14118" y="5759456"/>
              <a:ext cx="220926" cy="2209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55286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rima Kasi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CE9D672-3FE2-E883-5E01-061C26B9D097}"/>
              </a:ext>
            </a:extLst>
          </p:cNvPr>
          <p:cNvSpPr/>
          <p:nvPr userDrawn="1"/>
        </p:nvSpPr>
        <p:spPr>
          <a:xfrm>
            <a:off x="13866" y="0"/>
            <a:ext cx="12192000" cy="6858000"/>
          </a:xfrm>
          <a:prstGeom prst="rect">
            <a:avLst/>
          </a:prstGeom>
          <a:gradFill>
            <a:gsLst>
              <a:gs pos="12000">
                <a:schemeClr val="accent4">
                  <a:lumMod val="20000"/>
                  <a:lumOff val="80000"/>
                </a:schemeClr>
              </a:gs>
              <a:gs pos="100000">
                <a:srgbClr val="DED9E2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63D3DF-3550-DA9D-AC1E-CFA3F3E6FB73}"/>
              </a:ext>
            </a:extLst>
          </p:cNvPr>
          <p:cNvSpPr/>
          <p:nvPr userDrawn="1"/>
        </p:nvSpPr>
        <p:spPr>
          <a:xfrm>
            <a:off x="-4622" y="6051214"/>
            <a:ext cx="12192000" cy="828389"/>
          </a:xfrm>
          <a:prstGeom prst="rect">
            <a:avLst/>
          </a:prstGeom>
          <a:solidFill>
            <a:srgbClr val="1F6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94F9F7D-8A80-1C16-BD1C-069A342DACEE}"/>
              </a:ext>
            </a:extLst>
          </p:cNvPr>
          <p:cNvGrpSpPr/>
          <p:nvPr userDrawn="1"/>
        </p:nvGrpSpPr>
        <p:grpSpPr>
          <a:xfrm>
            <a:off x="2684412" y="6329065"/>
            <a:ext cx="6850908" cy="307777"/>
            <a:chOff x="1230488" y="5723289"/>
            <a:chExt cx="6850908" cy="30777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059A9F9-7B57-9993-FACC-F054D0C3EDF2}"/>
                </a:ext>
              </a:extLst>
            </p:cNvPr>
            <p:cNvSpPr txBox="1"/>
            <p:nvPr/>
          </p:nvSpPr>
          <p:spPr>
            <a:xfrm>
              <a:off x="1377371" y="5784300"/>
              <a:ext cx="1258678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www.djpb.kemenkeu.go.id</a:t>
              </a:r>
              <a:endParaRPr lang="id-ID" sz="700" b="1">
                <a:solidFill>
                  <a:srgbClr val="DED9E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EFD5BD7-D2F4-7A5F-C6E8-696991EBBF5B}"/>
                </a:ext>
              </a:extLst>
            </p:cNvPr>
            <p:cNvSpPr txBox="1"/>
            <p:nvPr/>
          </p:nvSpPr>
          <p:spPr>
            <a:xfrm>
              <a:off x="2778889" y="5784300"/>
              <a:ext cx="115127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@</a:t>
              </a:r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ditjenperbendaharaan</a:t>
              </a:r>
              <a:endParaRPr lang="id-ID" sz="700" b="1">
                <a:solidFill>
                  <a:srgbClr val="DED9E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991D59C-79F0-538E-70C6-D76F94C594E4}"/>
                </a:ext>
              </a:extLst>
            </p:cNvPr>
            <p:cNvSpPr txBox="1"/>
            <p:nvPr/>
          </p:nvSpPr>
          <p:spPr>
            <a:xfrm>
              <a:off x="4098405" y="5792796"/>
              <a:ext cx="93807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DJPb.KemenkeuRI</a:t>
              </a:r>
              <a:endParaRPr lang="id-ID" sz="700" b="1">
                <a:solidFill>
                  <a:srgbClr val="DED9E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3316907-CA8D-8E92-08BC-F6045104B8D5}"/>
                </a:ext>
              </a:extLst>
            </p:cNvPr>
            <p:cNvSpPr txBox="1"/>
            <p:nvPr/>
          </p:nvSpPr>
          <p:spPr>
            <a:xfrm>
              <a:off x="5307416" y="5723289"/>
              <a:ext cx="16754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Direktorat</a:t>
              </a:r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</a:t>
              </a:r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Jenderal</a:t>
              </a:r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Perbendaharaan</a:t>
              </a:r>
              <a:r>
                <a:rPr lang="id-ID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</a:t>
              </a:r>
            </a:p>
            <a:p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- </a:t>
              </a:r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DJPb</a:t>
              </a:r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</a:t>
              </a:r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Kemenkeu</a:t>
              </a:r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RI</a:t>
              </a:r>
              <a:endParaRPr lang="id-ID" sz="700" b="1">
                <a:solidFill>
                  <a:srgbClr val="DED9E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8715D4B-E9A2-0AC4-3F34-B3B9979D68FC}"/>
                </a:ext>
              </a:extLst>
            </p:cNvPr>
            <p:cNvSpPr txBox="1"/>
            <p:nvPr/>
          </p:nvSpPr>
          <p:spPr>
            <a:xfrm>
              <a:off x="7058359" y="5789053"/>
              <a:ext cx="102303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 dirty="0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@DJPbKemenkeu_RI</a:t>
              </a:r>
              <a:endParaRPr lang="id-ID" sz="700" b="1" dirty="0">
                <a:solidFill>
                  <a:srgbClr val="DED9E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28372F6-9D02-0815-9D82-6787C4B21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4745" y="5779475"/>
              <a:ext cx="216000" cy="2160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8D6B437-903D-710C-5EC1-733E37399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488" y="5771594"/>
              <a:ext cx="216000" cy="2160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E9D1F5F-F46D-1A8B-B189-05CE0A6A5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8366" y="5779475"/>
              <a:ext cx="216000" cy="22326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2E620D1-00AC-47F6-F52F-A64E9A99C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3965" y="5769178"/>
              <a:ext cx="216000" cy="216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DA8D807-D1E2-E720-7E27-947AF25EF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14118" y="5759456"/>
              <a:ext cx="220926" cy="220926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B2E6716-4400-A5B2-5F4F-5FA7C9EA5627}"/>
              </a:ext>
            </a:extLst>
          </p:cNvPr>
          <p:cNvSpPr txBox="1"/>
          <p:nvPr userDrawn="1"/>
        </p:nvSpPr>
        <p:spPr>
          <a:xfrm>
            <a:off x="3573776" y="5149667"/>
            <a:ext cx="505369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b="1" dirty="0">
                <a:solidFill>
                  <a:srgbClr val="033F63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Direktorat Jenderal Perbendaharaan Kementerian Keuangan</a:t>
            </a:r>
          </a:p>
          <a:p>
            <a:pPr algn="ctr"/>
            <a:r>
              <a:rPr lang="id-ID" sz="1200" dirty="0">
                <a:solidFill>
                  <a:srgbClr val="033F63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Gedung Prijadi Praptosuhardjo I Lantai 1 dan 2 </a:t>
            </a:r>
          </a:p>
          <a:p>
            <a:pPr algn="ctr"/>
            <a:r>
              <a:rPr lang="id-ID" sz="1200" dirty="0">
                <a:solidFill>
                  <a:srgbClr val="033F63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Jl. Lapangan Banteng Timur No. 2-4 Jakarta Pusat 10710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15A6E92-966B-05AE-69EA-C3CC955E9DA3}"/>
              </a:ext>
            </a:extLst>
          </p:cNvPr>
          <p:cNvGrpSpPr/>
          <p:nvPr userDrawn="1"/>
        </p:nvGrpSpPr>
        <p:grpSpPr>
          <a:xfrm>
            <a:off x="76316" y="112721"/>
            <a:ext cx="5945051" cy="2297943"/>
            <a:chOff x="675096" y="65429"/>
            <a:chExt cx="5629989" cy="2176162"/>
          </a:xfrm>
          <a:gradFill>
            <a:gsLst>
              <a:gs pos="0">
                <a:schemeClr val="bg1">
                  <a:alpha val="58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80E63EB-3716-F18D-F451-4E383E46D968}"/>
                </a:ext>
              </a:extLst>
            </p:cNvPr>
            <p:cNvGrpSpPr/>
            <p:nvPr/>
          </p:nvGrpSpPr>
          <p:grpSpPr>
            <a:xfrm>
              <a:off x="675096" y="1428054"/>
              <a:ext cx="5629989" cy="813537"/>
              <a:chOff x="660808" y="1166190"/>
              <a:chExt cx="7670692" cy="1108420"/>
            </a:xfrm>
            <a:grpFill/>
          </p:grpSpPr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2CF2E9B6-3633-DD9C-E518-5533708BD860}"/>
                  </a:ext>
                </a:extLst>
              </p:cNvPr>
              <p:cNvGrpSpPr/>
              <p:nvPr/>
            </p:nvGrpSpPr>
            <p:grpSpPr>
              <a:xfrm>
                <a:off x="660808" y="1166190"/>
                <a:ext cx="1939461" cy="1108418"/>
                <a:chOff x="2616702" y="1176538"/>
                <a:chExt cx="1243603" cy="710729"/>
              </a:xfrm>
              <a:grpFill/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55BE7837-F79E-CF04-23F5-016165BB39F9}"/>
                    </a:ext>
                  </a:extLst>
                </p:cNvPr>
                <p:cNvGrpSpPr/>
                <p:nvPr/>
              </p:nvGrpSpPr>
              <p:grpSpPr>
                <a:xfrm rot="2700000">
                  <a:off x="3149576" y="1176538"/>
                  <a:ext cx="710729" cy="710729"/>
                  <a:chOff x="-531707" y="-5864"/>
                  <a:chExt cx="5269134" cy="5269134"/>
                </a:xfrm>
                <a:grpFill/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30A31648-0720-0D1E-F842-4B1400C68802}"/>
                      </a:ext>
                    </a:extLst>
                  </p:cNvPr>
                  <p:cNvGrpSpPr/>
                  <p:nvPr/>
                </p:nvGrpSpPr>
                <p:grpSpPr>
                  <a:xfrm>
                    <a:off x="1550584" y="-5864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177" name="Freeform: Shape 176">
                      <a:extLst>
                        <a:ext uri="{FF2B5EF4-FFF2-40B4-BE49-F238E27FC236}">
                          <a16:creationId xmlns:a16="http://schemas.microsoft.com/office/drawing/2014/main" id="{424F6B6A-1CD2-5000-BD90-2ADF8362A0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178" name="Freeform: Shape 177">
                      <a:extLst>
                        <a:ext uri="{FF2B5EF4-FFF2-40B4-BE49-F238E27FC236}">
                          <a16:creationId xmlns:a16="http://schemas.microsoft.com/office/drawing/2014/main" id="{DB08AEC7-C97B-7D95-D516-8D7FBA26BF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  <p:grpSp>
                <p:nvGrpSpPr>
                  <p:cNvPr id="174" name="Group 173">
                    <a:extLst>
                      <a:ext uri="{FF2B5EF4-FFF2-40B4-BE49-F238E27FC236}">
                        <a16:creationId xmlns:a16="http://schemas.microsoft.com/office/drawing/2014/main" id="{B62E889E-EF6D-6337-DDC0-573A229025F9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550583" y="10632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175" name="Freeform: Shape 174">
                      <a:extLst>
                        <a:ext uri="{FF2B5EF4-FFF2-40B4-BE49-F238E27FC236}">
                          <a16:creationId xmlns:a16="http://schemas.microsoft.com/office/drawing/2014/main" id="{EA32C87B-CDD8-EBEE-B0A0-F1FEDC49B3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176" name="Freeform: Shape 175">
                      <a:extLst>
                        <a:ext uri="{FF2B5EF4-FFF2-40B4-BE49-F238E27FC236}">
                          <a16:creationId xmlns:a16="http://schemas.microsoft.com/office/drawing/2014/main" id="{55B190B5-5B6A-D374-2BC1-46B06D87EB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</p:grpSp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C1A4F2A4-8159-B151-9B45-FE53F23A2F58}"/>
                    </a:ext>
                  </a:extLst>
                </p:cNvPr>
                <p:cNvGrpSpPr/>
                <p:nvPr/>
              </p:nvGrpSpPr>
              <p:grpSpPr>
                <a:xfrm rot="2700000">
                  <a:off x="2616702" y="1176538"/>
                  <a:ext cx="710729" cy="710729"/>
                  <a:chOff x="-531707" y="-5864"/>
                  <a:chExt cx="5269134" cy="5269134"/>
                </a:xfrm>
                <a:grpFill/>
              </p:grpSpPr>
              <p:grpSp>
                <p:nvGrpSpPr>
                  <p:cNvPr id="167" name="Group 166">
                    <a:extLst>
                      <a:ext uri="{FF2B5EF4-FFF2-40B4-BE49-F238E27FC236}">
                        <a16:creationId xmlns:a16="http://schemas.microsoft.com/office/drawing/2014/main" id="{DAE6CF39-DE68-2129-91FF-7ABCAC3DBE65}"/>
                      </a:ext>
                    </a:extLst>
                  </p:cNvPr>
                  <p:cNvGrpSpPr/>
                  <p:nvPr/>
                </p:nvGrpSpPr>
                <p:grpSpPr>
                  <a:xfrm>
                    <a:off x="1550584" y="-5864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171" name="Freeform: Shape 170">
                      <a:extLst>
                        <a:ext uri="{FF2B5EF4-FFF2-40B4-BE49-F238E27FC236}">
                          <a16:creationId xmlns:a16="http://schemas.microsoft.com/office/drawing/2014/main" id="{C336376D-04C6-F8D1-AD73-4A2FDCFFBD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172" name="Freeform: Shape 171">
                      <a:extLst>
                        <a:ext uri="{FF2B5EF4-FFF2-40B4-BE49-F238E27FC236}">
                          <a16:creationId xmlns:a16="http://schemas.microsoft.com/office/drawing/2014/main" id="{504693F3-0186-1D40-FFC6-382D08C20B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  <p:grpSp>
                <p:nvGrpSpPr>
                  <p:cNvPr id="168" name="Group 167">
                    <a:extLst>
                      <a:ext uri="{FF2B5EF4-FFF2-40B4-BE49-F238E27FC236}">
                        <a16:creationId xmlns:a16="http://schemas.microsoft.com/office/drawing/2014/main" id="{0CD2A2AD-534F-9420-D242-5E6F53C34975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550583" y="10632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169" name="Freeform: Shape 168">
                      <a:extLst>
                        <a:ext uri="{FF2B5EF4-FFF2-40B4-BE49-F238E27FC236}">
                          <a16:creationId xmlns:a16="http://schemas.microsoft.com/office/drawing/2014/main" id="{65B33A3C-D98B-6BA0-35B0-1A77455D15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170" name="Freeform: Shape 169">
                      <a:extLst>
                        <a:ext uri="{FF2B5EF4-FFF2-40B4-BE49-F238E27FC236}">
                          <a16:creationId xmlns:a16="http://schemas.microsoft.com/office/drawing/2014/main" id="{3C9108E9-C7C7-B3D2-CFE0-B053EB506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</p:grpSp>
          </p:grp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F7B3605C-2D51-0EB2-D4E4-AE48FE91FB78}"/>
                  </a:ext>
                </a:extLst>
              </p:cNvPr>
              <p:cNvSpPr/>
              <p:nvPr/>
            </p:nvSpPr>
            <p:spPr>
              <a:xfrm rot="2700000">
                <a:off x="3782179" y="1248620"/>
                <a:ext cx="232354" cy="545562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D9299328-00E7-ABFD-39D8-E9D91B4D089B}"/>
                  </a:ext>
                </a:extLst>
              </p:cNvPr>
              <p:cNvSpPr/>
              <p:nvPr/>
            </p:nvSpPr>
            <p:spPr>
              <a:xfrm rot="2700000">
                <a:off x="3384180" y="1646619"/>
                <a:ext cx="232354" cy="545562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67A444A9-9D16-69FB-FF20-C3CDFA8F102C}"/>
                  </a:ext>
                </a:extLst>
              </p:cNvPr>
              <p:cNvSpPr/>
              <p:nvPr/>
            </p:nvSpPr>
            <p:spPr>
              <a:xfrm rot="8100000">
                <a:off x="3779726" y="1649072"/>
                <a:ext cx="232354" cy="545563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B67BE5E6-9595-9F97-4E27-F880AB2EF099}"/>
                  </a:ext>
                </a:extLst>
              </p:cNvPr>
              <p:cNvSpPr/>
              <p:nvPr/>
            </p:nvSpPr>
            <p:spPr>
              <a:xfrm rot="8100000">
                <a:off x="3381727" y="1251073"/>
                <a:ext cx="232354" cy="545563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F9A8B1AA-39EF-1508-F73A-9D202B27C63D}"/>
                  </a:ext>
                </a:extLst>
              </p:cNvPr>
              <p:cNvGrpSpPr/>
              <p:nvPr/>
            </p:nvGrpSpPr>
            <p:grpSpPr>
              <a:xfrm>
                <a:off x="4041955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AC71FDDE-8EC4-71FC-E69B-52F471C10181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F45C6602-3BF2-674F-4FE2-9FDE9F75705B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E12BA917-9A09-9E4D-4A0A-1CCEB47873AF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6CD001A6-0BB2-E17C-1A09-43256F02A9F4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F1759F6D-5E72-D1CB-26D0-FF817CFB3002}"/>
                  </a:ext>
                </a:extLst>
              </p:cNvPr>
              <p:cNvGrpSpPr/>
              <p:nvPr/>
            </p:nvGrpSpPr>
            <p:grpSpPr>
              <a:xfrm rot="2700000">
                <a:off x="2314104" y="1166192"/>
                <a:ext cx="1108419" cy="1108417"/>
                <a:chOff x="-531707" y="-5864"/>
                <a:chExt cx="5269134" cy="5269134"/>
              </a:xfrm>
              <a:grpFill/>
            </p:grpSpPr>
            <p:grpSp>
              <p:nvGrpSpPr>
                <p:cNvPr id="155" name="Group 154">
                  <a:extLst>
                    <a:ext uri="{FF2B5EF4-FFF2-40B4-BE49-F238E27FC236}">
                      <a16:creationId xmlns:a16="http://schemas.microsoft.com/office/drawing/2014/main" id="{737EC8A3-BE87-6912-4657-98B6946EA624}"/>
                    </a:ext>
                  </a:extLst>
                </p:cNvPr>
                <p:cNvGrpSpPr/>
                <p:nvPr/>
              </p:nvGrpSpPr>
              <p:grpSpPr>
                <a:xfrm>
                  <a:off x="1550584" y="-5864"/>
                  <a:ext cx="1104553" cy="5269134"/>
                  <a:chOff x="1550584" y="-5864"/>
                  <a:chExt cx="1273350" cy="5269134"/>
                </a:xfrm>
                <a:grpFill/>
              </p:grpSpPr>
              <p:sp>
                <p:nvSpPr>
                  <p:cNvPr id="159" name="Freeform: Shape 158">
                    <a:extLst>
                      <a:ext uri="{FF2B5EF4-FFF2-40B4-BE49-F238E27FC236}">
                        <a16:creationId xmlns:a16="http://schemas.microsoft.com/office/drawing/2014/main" id="{7A7F442C-FA6F-385E-F219-F36ABB8069F2}"/>
                      </a:ext>
                    </a:extLst>
                  </p:cNvPr>
                  <p:cNvSpPr/>
                  <p:nvPr/>
                </p:nvSpPr>
                <p:spPr>
                  <a:xfrm>
                    <a:off x="1550584" y="-5864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160" name="Freeform: Shape 159">
                    <a:extLst>
                      <a:ext uri="{FF2B5EF4-FFF2-40B4-BE49-F238E27FC236}">
                        <a16:creationId xmlns:a16="http://schemas.microsoft.com/office/drawing/2014/main" id="{97EB10DD-716E-CCE7-CF11-55E84954352E}"/>
                      </a:ext>
                    </a:extLst>
                  </p:cNvPr>
                  <p:cNvSpPr/>
                  <p:nvPr/>
                </p:nvSpPr>
                <p:spPr>
                  <a:xfrm>
                    <a:off x="1550584" y="2669807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</p:grpSp>
            <p:grpSp>
              <p:nvGrpSpPr>
                <p:cNvPr id="156" name="Group 155">
                  <a:extLst>
                    <a:ext uri="{FF2B5EF4-FFF2-40B4-BE49-F238E27FC236}">
                      <a16:creationId xmlns:a16="http://schemas.microsoft.com/office/drawing/2014/main" id="{BAC13FC2-5669-3FB4-825F-5036475E6559}"/>
                    </a:ext>
                  </a:extLst>
                </p:cNvPr>
                <p:cNvGrpSpPr/>
                <p:nvPr/>
              </p:nvGrpSpPr>
              <p:grpSpPr>
                <a:xfrm rot="5400000">
                  <a:off x="1550583" y="10632"/>
                  <a:ext cx="1104553" cy="5269134"/>
                  <a:chOff x="1550584" y="-5864"/>
                  <a:chExt cx="1273350" cy="5269134"/>
                </a:xfrm>
                <a:grpFill/>
              </p:grpSpPr>
              <p:sp>
                <p:nvSpPr>
                  <p:cNvPr id="157" name="Freeform: Shape 156">
                    <a:extLst>
                      <a:ext uri="{FF2B5EF4-FFF2-40B4-BE49-F238E27FC236}">
                        <a16:creationId xmlns:a16="http://schemas.microsoft.com/office/drawing/2014/main" id="{E97EB8B5-D6C1-9EB8-87AA-A4BE9B4BB030}"/>
                      </a:ext>
                    </a:extLst>
                  </p:cNvPr>
                  <p:cNvSpPr/>
                  <p:nvPr/>
                </p:nvSpPr>
                <p:spPr>
                  <a:xfrm>
                    <a:off x="1550584" y="-5864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158" name="Freeform: Shape 157">
                    <a:extLst>
                      <a:ext uri="{FF2B5EF4-FFF2-40B4-BE49-F238E27FC236}">
                        <a16:creationId xmlns:a16="http://schemas.microsoft.com/office/drawing/2014/main" id="{3696011A-605D-7D5C-8234-D8B4328AC491}"/>
                      </a:ext>
                    </a:extLst>
                  </p:cNvPr>
                  <p:cNvSpPr/>
                  <p:nvPr/>
                </p:nvSpPr>
                <p:spPr>
                  <a:xfrm>
                    <a:off x="1550584" y="2669807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</p:grpSp>
          </p:grpSp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DECE0D5D-C80E-A9CE-CB04-F6E5FFF54C89}"/>
                  </a:ext>
                </a:extLst>
              </p:cNvPr>
              <p:cNvGrpSpPr/>
              <p:nvPr/>
            </p:nvGrpSpPr>
            <p:grpSpPr>
              <a:xfrm>
                <a:off x="4880594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BF09DFC8-9F9F-D2A1-4BDF-A2B2376DD347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1853C20A-443D-61B5-6787-13EF6058C345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F5DCBEAD-00F8-C0AC-736A-AF30FDAF4ABE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B4D75AA6-33D2-9183-DF98-719C423F520C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9C9EFCAE-0785-E5D9-EC91-CA0DEE4CEFBA}"/>
                  </a:ext>
                </a:extLst>
              </p:cNvPr>
              <p:cNvGrpSpPr/>
              <p:nvPr/>
            </p:nvGrpSpPr>
            <p:grpSpPr>
              <a:xfrm>
                <a:off x="5724819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8B439D59-52CA-74B1-2B8C-01E78F06A4C5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7BE9E150-37A2-E1CE-EB8A-5C074DF57D6A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D66A7CB1-3E1F-474C-70A2-B4663996EAE4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496234A2-03F8-A5CA-FB31-0F70F5FFB36B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FC71483B-E28D-E7BF-3926-D312EB52DA4B}"/>
                  </a:ext>
                </a:extLst>
              </p:cNvPr>
              <p:cNvGrpSpPr/>
              <p:nvPr/>
            </p:nvGrpSpPr>
            <p:grpSpPr>
              <a:xfrm>
                <a:off x="6556378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63F3EDD4-FDB1-E918-B95F-0315CF8C8BEE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844BF513-F178-872C-7CAC-AFC5D6CF8319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86C29348-6000-3465-DCA8-726493072A45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6C954BF0-739D-BA72-F0BF-0135B763CA93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1CA42DEF-104F-EE5A-C6E1-440E9BA11DA9}"/>
                  </a:ext>
                </a:extLst>
              </p:cNvPr>
              <p:cNvGrpSpPr/>
              <p:nvPr/>
            </p:nvGrpSpPr>
            <p:grpSpPr>
              <a:xfrm>
                <a:off x="7387936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01A6E94C-4809-9D4D-2E56-CB470CB5958E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4E269692-36B4-736D-19C1-D168EB24B481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E6AA7F39-674E-FC20-B938-DEFC0C683E40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AF668DDE-CCA9-C163-3FA9-C0191A621A7C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9F559CD-FCEE-B3F5-127B-260FF5018307}"/>
                </a:ext>
              </a:extLst>
            </p:cNvPr>
            <p:cNvGrpSpPr/>
            <p:nvPr/>
          </p:nvGrpSpPr>
          <p:grpSpPr>
            <a:xfrm>
              <a:off x="675096" y="746139"/>
              <a:ext cx="5629989" cy="813537"/>
              <a:chOff x="660808" y="1166190"/>
              <a:chExt cx="7670692" cy="1108420"/>
            </a:xfrm>
            <a:grpFill/>
          </p:grpSpPr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96E010F8-3213-6BF2-1B36-4E0D62EC8464}"/>
                  </a:ext>
                </a:extLst>
              </p:cNvPr>
              <p:cNvGrpSpPr/>
              <p:nvPr/>
            </p:nvGrpSpPr>
            <p:grpSpPr>
              <a:xfrm>
                <a:off x="660808" y="1166190"/>
                <a:ext cx="1939461" cy="1108418"/>
                <a:chOff x="2616702" y="1176538"/>
                <a:chExt cx="1243603" cy="710729"/>
              </a:xfrm>
              <a:grpFill/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FC4650B9-B738-5EFC-2AE2-E702E0A4C679}"/>
                    </a:ext>
                  </a:extLst>
                </p:cNvPr>
                <p:cNvGrpSpPr/>
                <p:nvPr/>
              </p:nvGrpSpPr>
              <p:grpSpPr>
                <a:xfrm rot="2700000">
                  <a:off x="3149576" y="1176538"/>
                  <a:ext cx="710729" cy="710729"/>
                  <a:chOff x="-531707" y="-5864"/>
                  <a:chExt cx="5269134" cy="5269134"/>
                </a:xfrm>
                <a:grpFill/>
              </p:grpSpPr>
              <p:grpSp>
                <p:nvGrpSpPr>
                  <p:cNvPr id="122" name="Group 121">
                    <a:extLst>
                      <a:ext uri="{FF2B5EF4-FFF2-40B4-BE49-F238E27FC236}">
                        <a16:creationId xmlns:a16="http://schemas.microsoft.com/office/drawing/2014/main" id="{FB721ECD-A3B6-B419-F5D2-7BBBD69BDE91}"/>
                      </a:ext>
                    </a:extLst>
                  </p:cNvPr>
                  <p:cNvGrpSpPr/>
                  <p:nvPr/>
                </p:nvGrpSpPr>
                <p:grpSpPr>
                  <a:xfrm>
                    <a:off x="1550584" y="-5864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126" name="Freeform: Shape 125">
                      <a:extLst>
                        <a:ext uri="{FF2B5EF4-FFF2-40B4-BE49-F238E27FC236}">
                          <a16:creationId xmlns:a16="http://schemas.microsoft.com/office/drawing/2014/main" id="{1607B230-D047-FF1B-3BDD-171AA193CE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127" name="Freeform: Shape 126">
                      <a:extLst>
                        <a:ext uri="{FF2B5EF4-FFF2-40B4-BE49-F238E27FC236}">
                          <a16:creationId xmlns:a16="http://schemas.microsoft.com/office/drawing/2014/main" id="{DBD2544E-FE01-0903-FAF9-FB18AED209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  <p:grpSp>
                <p:nvGrpSpPr>
                  <p:cNvPr id="123" name="Group 122">
                    <a:extLst>
                      <a:ext uri="{FF2B5EF4-FFF2-40B4-BE49-F238E27FC236}">
                        <a16:creationId xmlns:a16="http://schemas.microsoft.com/office/drawing/2014/main" id="{34B03AD5-42D1-5C7F-A235-309DF1051190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550583" y="10632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124" name="Freeform: Shape 123">
                      <a:extLst>
                        <a:ext uri="{FF2B5EF4-FFF2-40B4-BE49-F238E27FC236}">
                          <a16:creationId xmlns:a16="http://schemas.microsoft.com/office/drawing/2014/main" id="{5E145B0C-19B8-8EC3-B5E8-1F7CA45AE4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125" name="Freeform: Shape 124">
                      <a:extLst>
                        <a:ext uri="{FF2B5EF4-FFF2-40B4-BE49-F238E27FC236}">
                          <a16:creationId xmlns:a16="http://schemas.microsoft.com/office/drawing/2014/main" id="{C61160DD-BC64-D8B6-11BE-200A7D5074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</p:grpSp>
            <p:grpSp>
              <p:nvGrpSpPr>
                <p:cNvPr id="115" name="Group 114">
                  <a:extLst>
                    <a:ext uri="{FF2B5EF4-FFF2-40B4-BE49-F238E27FC236}">
                      <a16:creationId xmlns:a16="http://schemas.microsoft.com/office/drawing/2014/main" id="{17396B0E-DE34-0878-29EA-25D2544F0CCE}"/>
                    </a:ext>
                  </a:extLst>
                </p:cNvPr>
                <p:cNvGrpSpPr/>
                <p:nvPr/>
              </p:nvGrpSpPr>
              <p:grpSpPr>
                <a:xfrm rot="2700000">
                  <a:off x="2616702" y="1176538"/>
                  <a:ext cx="710729" cy="710729"/>
                  <a:chOff x="-531707" y="-5864"/>
                  <a:chExt cx="5269134" cy="5269134"/>
                </a:xfrm>
                <a:grpFill/>
              </p:grpSpPr>
              <p:grpSp>
                <p:nvGrpSpPr>
                  <p:cNvPr id="116" name="Group 115">
                    <a:extLst>
                      <a:ext uri="{FF2B5EF4-FFF2-40B4-BE49-F238E27FC236}">
                        <a16:creationId xmlns:a16="http://schemas.microsoft.com/office/drawing/2014/main" id="{1F8C4698-FD06-3AC6-113B-8DC47DF06E37}"/>
                      </a:ext>
                    </a:extLst>
                  </p:cNvPr>
                  <p:cNvGrpSpPr/>
                  <p:nvPr/>
                </p:nvGrpSpPr>
                <p:grpSpPr>
                  <a:xfrm>
                    <a:off x="1550584" y="-5864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120" name="Freeform: Shape 119">
                      <a:extLst>
                        <a:ext uri="{FF2B5EF4-FFF2-40B4-BE49-F238E27FC236}">
                          <a16:creationId xmlns:a16="http://schemas.microsoft.com/office/drawing/2014/main" id="{5C9ECF55-C168-BBB6-4FFD-20AC081C33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121" name="Freeform: Shape 120">
                      <a:extLst>
                        <a:ext uri="{FF2B5EF4-FFF2-40B4-BE49-F238E27FC236}">
                          <a16:creationId xmlns:a16="http://schemas.microsoft.com/office/drawing/2014/main" id="{28E5E65C-533F-F7B9-2FFB-BAFF6DDE61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  <p:grpSp>
                <p:nvGrpSpPr>
                  <p:cNvPr id="117" name="Group 116">
                    <a:extLst>
                      <a:ext uri="{FF2B5EF4-FFF2-40B4-BE49-F238E27FC236}">
                        <a16:creationId xmlns:a16="http://schemas.microsoft.com/office/drawing/2014/main" id="{F7CCDA2F-DEA3-482B-4B36-491E33F7882D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550583" y="10632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118" name="Freeform: Shape 117">
                      <a:extLst>
                        <a:ext uri="{FF2B5EF4-FFF2-40B4-BE49-F238E27FC236}">
                          <a16:creationId xmlns:a16="http://schemas.microsoft.com/office/drawing/2014/main" id="{039E64F2-C092-2CBF-7455-5F35DF252B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119" name="Freeform: Shape 118">
                      <a:extLst>
                        <a:ext uri="{FF2B5EF4-FFF2-40B4-BE49-F238E27FC236}">
                          <a16:creationId xmlns:a16="http://schemas.microsoft.com/office/drawing/2014/main" id="{1A93BC0D-EB3B-5241-F7CF-696A9C0591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</p:grpSp>
          </p:grp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D0EBD188-7D59-04DF-0481-3807F4C7C3E3}"/>
                  </a:ext>
                </a:extLst>
              </p:cNvPr>
              <p:cNvSpPr/>
              <p:nvPr/>
            </p:nvSpPr>
            <p:spPr>
              <a:xfrm rot="2700000">
                <a:off x="3782179" y="1248620"/>
                <a:ext cx="232354" cy="545562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04105A93-71E2-0A54-AB64-5CF447C76F9A}"/>
                  </a:ext>
                </a:extLst>
              </p:cNvPr>
              <p:cNvSpPr/>
              <p:nvPr/>
            </p:nvSpPr>
            <p:spPr>
              <a:xfrm rot="2700000">
                <a:off x="3384180" y="1646619"/>
                <a:ext cx="232354" cy="545562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79AF1356-9247-3E4C-6BDA-6AABBA2A6DA2}"/>
                  </a:ext>
                </a:extLst>
              </p:cNvPr>
              <p:cNvSpPr/>
              <p:nvPr/>
            </p:nvSpPr>
            <p:spPr>
              <a:xfrm rot="8100000">
                <a:off x="3779726" y="1649072"/>
                <a:ext cx="232354" cy="545563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F812D9C0-EA91-DCAA-3B62-CE05EC59E855}"/>
                  </a:ext>
                </a:extLst>
              </p:cNvPr>
              <p:cNvSpPr/>
              <p:nvPr/>
            </p:nvSpPr>
            <p:spPr>
              <a:xfrm rot="8100000">
                <a:off x="3381727" y="1251073"/>
                <a:ext cx="232354" cy="545563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3E8EFE24-1FB6-8DD7-6A19-C01A7302F849}"/>
                  </a:ext>
                </a:extLst>
              </p:cNvPr>
              <p:cNvGrpSpPr/>
              <p:nvPr/>
            </p:nvGrpSpPr>
            <p:grpSpPr>
              <a:xfrm>
                <a:off x="4041955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6C97380B-85F5-259A-4F06-2B3CDEA42BCC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008AD05D-7005-B751-7B3B-1FDE50033072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73722307-B5F3-74B4-403A-82E90D26B48E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342CEABA-4E92-8CC8-F5FD-8D2A31DCED3A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C9293246-ADED-FCFB-0AAA-93CDD7FBFAB0}"/>
                  </a:ext>
                </a:extLst>
              </p:cNvPr>
              <p:cNvGrpSpPr/>
              <p:nvPr/>
            </p:nvGrpSpPr>
            <p:grpSpPr>
              <a:xfrm rot="2700000">
                <a:off x="2314104" y="1166192"/>
                <a:ext cx="1108419" cy="1108417"/>
                <a:chOff x="-531707" y="-5864"/>
                <a:chExt cx="5269134" cy="5269134"/>
              </a:xfrm>
              <a:grpFill/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55907783-02B9-7A84-E545-EE0BE2D1787C}"/>
                    </a:ext>
                  </a:extLst>
                </p:cNvPr>
                <p:cNvGrpSpPr/>
                <p:nvPr/>
              </p:nvGrpSpPr>
              <p:grpSpPr>
                <a:xfrm>
                  <a:off x="1550584" y="-5864"/>
                  <a:ext cx="1104553" cy="5269134"/>
                  <a:chOff x="1550584" y="-5864"/>
                  <a:chExt cx="1273350" cy="5269134"/>
                </a:xfrm>
                <a:grpFill/>
              </p:grpSpPr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9BE28B3E-49A4-D65B-FE54-89037725CF65}"/>
                      </a:ext>
                    </a:extLst>
                  </p:cNvPr>
                  <p:cNvSpPr/>
                  <p:nvPr/>
                </p:nvSpPr>
                <p:spPr>
                  <a:xfrm>
                    <a:off x="1550584" y="-5864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109" name="Freeform: Shape 108">
                    <a:extLst>
                      <a:ext uri="{FF2B5EF4-FFF2-40B4-BE49-F238E27FC236}">
                        <a16:creationId xmlns:a16="http://schemas.microsoft.com/office/drawing/2014/main" id="{DC662A12-9AA6-A716-8849-EA8470FDAEFC}"/>
                      </a:ext>
                    </a:extLst>
                  </p:cNvPr>
                  <p:cNvSpPr/>
                  <p:nvPr/>
                </p:nvSpPr>
                <p:spPr>
                  <a:xfrm>
                    <a:off x="1550584" y="2669807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</p:grpSp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BDF5D8B2-E3C2-A9EB-A1B3-95258980ECB9}"/>
                    </a:ext>
                  </a:extLst>
                </p:cNvPr>
                <p:cNvGrpSpPr/>
                <p:nvPr/>
              </p:nvGrpSpPr>
              <p:grpSpPr>
                <a:xfrm rot="5400000">
                  <a:off x="1550583" y="10632"/>
                  <a:ext cx="1104553" cy="5269134"/>
                  <a:chOff x="1550584" y="-5864"/>
                  <a:chExt cx="1273350" cy="5269134"/>
                </a:xfrm>
                <a:grpFill/>
              </p:grpSpPr>
              <p:sp>
                <p:nvSpPr>
                  <p:cNvPr id="106" name="Freeform: Shape 105">
                    <a:extLst>
                      <a:ext uri="{FF2B5EF4-FFF2-40B4-BE49-F238E27FC236}">
                        <a16:creationId xmlns:a16="http://schemas.microsoft.com/office/drawing/2014/main" id="{6010AA63-1231-151D-2E55-6BC58DFBA917}"/>
                      </a:ext>
                    </a:extLst>
                  </p:cNvPr>
                  <p:cNvSpPr/>
                  <p:nvPr/>
                </p:nvSpPr>
                <p:spPr>
                  <a:xfrm>
                    <a:off x="1550584" y="-5864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C8EBADE8-F0EC-F109-97BC-8A5AE5C4E2D3}"/>
                      </a:ext>
                    </a:extLst>
                  </p:cNvPr>
                  <p:cNvSpPr/>
                  <p:nvPr/>
                </p:nvSpPr>
                <p:spPr>
                  <a:xfrm>
                    <a:off x="1550584" y="2669807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</p:grp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FA8DF828-406C-9BC2-297D-1DFB4005E4C8}"/>
                  </a:ext>
                </a:extLst>
              </p:cNvPr>
              <p:cNvGrpSpPr/>
              <p:nvPr/>
            </p:nvGrpSpPr>
            <p:grpSpPr>
              <a:xfrm>
                <a:off x="4880594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90CADFF4-47B7-B153-C604-012745040A7C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0C3808A3-6576-4D6A-BBC6-B6C3CC5A7C00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78F3E2F3-4E5B-3597-DBA6-58CA69DDA6B9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C7A1DD38-A9F0-5DE3-5B2B-DF20AF34753E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C175722E-94F2-E8C3-A850-7AAC42EFF044}"/>
                  </a:ext>
                </a:extLst>
              </p:cNvPr>
              <p:cNvGrpSpPr/>
              <p:nvPr/>
            </p:nvGrpSpPr>
            <p:grpSpPr>
              <a:xfrm>
                <a:off x="5724819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7FD6DDB8-AEB1-273A-BEB2-B02175D70F75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9BCAEAF3-4B8F-268E-AA19-09A62E6BC7EC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3D2D1E38-FE0D-357B-83E5-8D2ADF3480EA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F81D8C84-CAC7-965B-D3CE-CEAF6C0A9C51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60362E5C-C004-DA0D-4256-912DE13BD2AA}"/>
                  </a:ext>
                </a:extLst>
              </p:cNvPr>
              <p:cNvGrpSpPr/>
              <p:nvPr/>
            </p:nvGrpSpPr>
            <p:grpSpPr>
              <a:xfrm>
                <a:off x="6556378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98171A70-A42C-50DA-6550-671BD202A8ED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FA12C6AE-E708-9901-8279-E937A8793761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A1C5D02A-87E1-96AB-5508-75A497752481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6F9CFEC3-D76A-F7ED-94D4-1DE3BCEB6DD5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56FE9DF0-D1EB-C1C5-6A8E-884072247305}"/>
                  </a:ext>
                </a:extLst>
              </p:cNvPr>
              <p:cNvGrpSpPr/>
              <p:nvPr/>
            </p:nvGrpSpPr>
            <p:grpSpPr>
              <a:xfrm>
                <a:off x="7387936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AB856DED-D38A-A7C9-6D43-245C7FE31E6C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12EE8695-4173-77DE-6D40-5EB7316BADA8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425374F6-864C-B43F-DB57-6C076B12C1A4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4533AE92-D361-2221-9921-99CDA078AE8A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438ABC6-F700-633A-4C96-A41FBB009BBB}"/>
                </a:ext>
              </a:extLst>
            </p:cNvPr>
            <p:cNvGrpSpPr/>
            <p:nvPr/>
          </p:nvGrpSpPr>
          <p:grpSpPr>
            <a:xfrm>
              <a:off x="675096" y="65429"/>
              <a:ext cx="5629989" cy="813537"/>
              <a:chOff x="660808" y="1166190"/>
              <a:chExt cx="7670692" cy="1108420"/>
            </a:xfrm>
            <a:grpFill/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284CB72D-24E6-D8F0-6965-9E42D5F31010}"/>
                  </a:ext>
                </a:extLst>
              </p:cNvPr>
              <p:cNvGrpSpPr/>
              <p:nvPr/>
            </p:nvGrpSpPr>
            <p:grpSpPr>
              <a:xfrm>
                <a:off x="660808" y="1166190"/>
                <a:ext cx="1939461" cy="1108418"/>
                <a:chOff x="2616702" y="1176538"/>
                <a:chExt cx="1243603" cy="710729"/>
              </a:xfrm>
              <a:grpFill/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6ACFB958-BDB2-3FAC-4598-EBD8D72AEB16}"/>
                    </a:ext>
                  </a:extLst>
                </p:cNvPr>
                <p:cNvGrpSpPr/>
                <p:nvPr/>
              </p:nvGrpSpPr>
              <p:grpSpPr>
                <a:xfrm rot="2700000">
                  <a:off x="3149576" y="1176538"/>
                  <a:ext cx="710729" cy="710729"/>
                  <a:chOff x="-531707" y="-5864"/>
                  <a:chExt cx="5269134" cy="5269134"/>
                </a:xfrm>
                <a:grpFill/>
              </p:grpSpPr>
              <p:grpSp>
                <p:nvGrpSpPr>
                  <p:cNvPr id="71" name="Group 70">
                    <a:extLst>
                      <a:ext uri="{FF2B5EF4-FFF2-40B4-BE49-F238E27FC236}">
                        <a16:creationId xmlns:a16="http://schemas.microsoft.com/office/drawing/2014/main" id="{104302F1-FD08-F2B6-07A8-B6C30E766776}"/>
                      </a:ext>
                    </a:extLst>
                  </p:cNvPr>
                  <p:cNvGrpSpPr/>
                  <p:nvPr/>
                </p:nvGrpSpPr>
                <p:grpSpPr>
                  <a:xfrm>
                    <a:off x="1550584" y="-5864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75" name="Freeform: Shape 74">
                      <a:extLst>
                        <a:ext uri="{FF2B5EF4-FFF2-40B4-BE49-F238E27FC236}">
                          <a16:creationId xmlns:a16="http://schemas.microsoft.com/office/drawing/2014/main" id="{1AD50D76-D167-CED0-7A47-5557842C0E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76" name="Freeform: Shape 75">
                      <a:extLst>
                        <a:ext uri="{FF2B5EF4-FFF2-40B4-BE49-F238E27FC236}">
                          <a16:creationId xmlns:a16="http://schemas.microsoft.com/office/drawing/2014/main" id="{7D4A1604-1428-0737-0E87-52F475D2EE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  <p:grpSp>
                <p:nvGrpSpPr>
                  <p:cNvPr id="72" name="Group 71">
                    <a:extLst>
                      <a:ext uri="{FF2B5EF4-FFF2-40B4-BE49-F238E27FC236}">
                        <a16:creationId xmlns:a16="http://schemas.microsoft.com/office/drawing/2014/main" id="{AE775DA8-3607-8618-7EBD-0A8CF4F7F137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550583" y="10632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73" name="Freeform: Shape 72">
                      <a:extLst>
                        <a:ext uri="{FF2B5EF4-FFF2-40B4-BE49-F238E27FC236}">
                          <a16:creationId xmlns:a16="http://schemas.microsoft.com/office/drawing/2014/main" id="{C79D2B2F-409F-FC30-562A-A3491377CD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74" name="Freeform: Shape 73">
                      <a:extLst>
                        <a:ext uri="{FF2B5EF4-FFF2-40B4-BE49-F238E27FC236}">
                          <a16:creationId xmlns:a16="http://schemas.microsoft.com/office/drawing/2014/main" id="{A0BE68C7-63CC-F88F-FAC0-A5AA511DE8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</p:grpSp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A77EE42B-EBDD-6A1A-897E-3E78C0FD480D}"/>
                    </a:ext>
                  </a:extLst>
                </p:cNvPr>
                <p:cNvGrpSpPr/>
                <p:nvPr/>
              </p:nvGrpSpPr>
              <p:grpSpPr>
                <a:xfrm rot="2700000">
                  <a:off x="2616702" y="1176538"/>
                  <a:ext cx="710729" cy="710729"/>
                  <a:chOff x="-531707" y="-5864"/>
                  <a:chExt cx="5269134" cy="5269134"/>
                </a:xfrm>
                <a:grpFill/>
              </p:grpSpPr>
              <p:grpSp>
                <p:nvGrpSpPr>
                  <p:cNvPr id="65" name="Group 64">
                    <a:extLst>
                      <a:ext uri="{FF2B5EF4-FFF2-40B4-BE49-F238E27FC236}">
                        <a16:creationId xmlns:a16="http://schemas.microsoft.com/office/drawing/2014/main" id="{6D98BA06-A1F0-A933-FD48-8D11B83C7950}"/>
                      </a:ext>
                    </a:extLst>
                  </p:cNvPr>
                  <p:cNvGrpSpPr/>
                  <p:nvPr/>
                </p:nvGrpSpPr>
                <p:grpSpPr>
                  <a:xfrm>
                    <a:off x="1550584" y="-5864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69" name="Freeform: Shape 68">
                      <a:extLst>
                        <a:ext uri="{FF2B5EF4-FFF2-40B4-BE49-F238E27FC236}">
                          <a16:creationId xmlns:a16="http://schemas.microsoft.com/office/drawing/2014/main" id="{808654BA-C8F0-AF5D-E254-C4D6AF751B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70" name="Freeform: Shape 69">
                      <a:extLst>
                        <a:ext uri="{FF2B5EF4-FFF2-40B4-BE49-F238E27FC236}">
                          <a16:creationId xmlns:a16="http://schemas.microsoft.com/office/drawing/2014/main" id="{F293C237-3210-FA9A-A4EF-0B50FEF377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  <p:grpSp>
                <p:nvGrpSpPr>
                  <p:cNvPr id="66" name="Group 65">
                    <a:extLst>
                      <a:ext uri="{FF2B5EF4-FFF2-40B4-BE49-F238E27FC236}">
                        <a16:creationId xmlns:a16="http://schemas.microsoft.com/office/drawing/2014/main" id="{902EBD2D-3906-557E-C6C4-CBA1682D0AC9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550583" y="10632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67" name="Freeform: Shape 66">
                      <a:extLst>
                        <a:ext uri="{FF2B5EF4-FFF2-40B4-BE49-F238E27FC236}">
                          <a16:creationId xmlns:a16="http://schemas.microsoft.com/office/drawing/2014/main" id="{EF93E436-0BA1-0203-C3F6-AE1F553B00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68" name="Freeform: Shape 67">
                      <a:extLst>
                        <a:ext uri="{FF2B5EF4-FFF2-40B4-BE49-F238E27FC236}">
                          <a16:creationId xmlns:a16="http://schemas.microsoft.com/office/drawing/2014/main" id="{8628DB51-262F-AECD-851B-90E3900648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</p:grpSp>
          </p:grp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16774D63-B87D-41B6-83D6-634E1AA901A7}"/>
                  </a:ext>
                </a:extLst>
              </p:cNvPr>
              <p:cNvSpPr/>
              <p:nvPr/>
            </p:nvSpPr>
            <p:spPr>
              <a:xfrm rot="2700000">
                <a:off x="3782179" y="1248620"/>
                <a:ext cx="232354" cy="545562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D7F952BB-3158-E604-0824-A73CB4CABC17}"/>
                  </a:ext>
                </a:extLst>
              </p:cNvPr>
              <p:cNvSpPr/>
              <p:nvPr/>
            </p:nvSpPr>
            <p:spPr>
              <a:xfrm rot="2700000">
                <a:off x="3384180" y="1646619"/>
                <a:ext cx="232354" cy="545562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C0FFEFC-1769-8B94-C4D8-FE711D75DF10}"/>
                  </a:ext>
                </a:extLst>
              </p:cNvPr>
              <p:cNvSpPr/>
              <p:nvPr/>
            </p:nvSpPr>
            <p:spPr>
              <a:xfrm rot="8100000">
                <a:off x="3779726" y="1649072"/>
                <a:ext cx="232354" cy="545563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1AA857B-2046-2F32-FB7F-7A4780B2AB78}"/>
                  </a:ext>
                </a:extLst>
              </p:cNvPr>
              <p:cNvSpPr/>
              <p:nvPr/>
            </p:nvSpPr>
            <p:spPr>
              <a:xfrm rot="8100000">
                <a:off x="3381727" y="1251073"/>
                <a:ext cx="232354" cy="545563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4E407C6D-D359-C249-A727-E3307F8EB365}"/>
                  </a:ext>
                </a:extLst>
              </p:cNvPr>
              <p:cNvGrpSpPr/>
              <p:nvPr/>
            </p:nvGrpSpPr>
            <p:grpSpPr>
              <a:xfrm>
                <a:off x="4041955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747D696D-1730-8902-7E7A-FD3EEB7621F2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7B9CF0B7-BE81-A066-5584-941F7C62F730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30B2BC16-C515-2266-3613-6E914572943C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C0EC1C84-8C60-65FE-A909-F5BAD8B0CD3F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EDE2A019-5C26-1903-137C-380ED4E6B4FE}"/>
                  </a:ext>
                </a:extLst>
              </p:cNvPr>
              <p:cNvGrpSpPr/>
              <p:nvPr/>
            </p:nvGrpSpPr>
            <p:grpSpPr>
              <a:xfrm rot="2700000">
                <a:off x="2314104" y="1166192"/>
                <a:ext cx="1108419" cy="1108417"/>
                <a:chOff x="-531707" y="-5864"/>
                <a:chExt cx="5269134" cy="5269134"/>
              </a:xfrm>
              <a:grpFill/>
            </p:grpSpPr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3DFF4EB6-BF1F-CDFA-8813-7B40DA31B582}"/>
                    </a:ext>
                  </a:extLst>
                </p:cNvPr>
                <p:cNvGrpSpPr/>
                <p:nvPr/>
              </p:nvGrpSpPr>
              <p:grpSpPr>
                <a:xfrm>
                  <a:off x="1550584" y="-5864"/>
                  <a:ext cx="1104553" cy="5269134"/>
                  <a:chOff x="1550584" y="-5864"/>
                  <a:chExt cx="1273350" cy="5269134"/>
                </a:xfrm>
                <a:grpFill/>
              </p:grpSpPr>
              <p:sp>
                <p:nvSpPr>
                  <p:cNvPr id="57" name="Freeform: Shape 56">
                    <a:extLst>
                      <a:ext uri="{FF2B5EF4-FFF2-40B4-BE49-F238E27FC236}">
                        <a16:creationId xmlns:a16="http://schemas.microsoft.com/office/drawing/2014/main" id="{2B53627F-37A9-E4F0-C288-95D643A4BC3A}"/>
                      </a:ext>
                    </a:extLst>
                  </p:cNvPr>
                  <p:cNvSpPr/>
                  <p:nvPr/>
                </p:nvSpPr>
                <p:spPr>
                  <a:xfrm>
                    <a:off x="1550584" y="-5864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D957F414-854D-E04D-CAF0-D3B36F3F2A92}"/>
                      </a:ext>
                    </a:extLst>
                  </p:cNvPr>
                  <p:cNvSpPr/>
                  <p:nvPr/>
                </p:nvSpPr>
                <p:spPr>
                  <a:xfrm>
                    <a:off x="1550584" y="2669807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</p:grpSp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AEAD5E06-2511-DE1C-4597-20DA11CF8E29}"/>
                    </a:ext>
                  </a:extLst>
                </p:cNvPr>
                <p:cNvGrpSpPr/>
                <p:nvPr/>
              </p:nvGrpSpPr>
              <p:grpSpPr>
                <a:xfrm rot="5400000">
                  <a:off x="1550583" y="10632"/>
                  <a:ext cx="1104553" cy="5269134"/>
                  <a:chOff x="1550584" y="-5864"/>
                  <a:chExt cx="1273350" cy="5269134"/>
                </a:xfrm>
                <a:grpFill/>
              </p:grpSpPr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17FF4D92-8284-45AE-18CC-052DB85E7D9D}"/>
                      </a:ext>
                    </a:extLst>
                  </p:cNvPr>
                  <p:cNvSpPr/>
                  <p:nvPr/>
                </p:nvSpPr>
                <p:spPr>
                  <a:xfrm>
                    <a:off x="1550584" y="-5864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:a16="http://schemas.microsoft.com/office/drawing/2014/main" id="{4F741666-A4D9-73B3-29EB-58C1D58D09D4}"/>
                      </a:ext>
                    </a:extLst>
                  </p:cNvPr>
                  <p:cNvSpPr/>
                  <p:nvPr/>
                </p:nvSpPr>
                <p:spPr>
                  <a:xfrm>
                    <a:off x="1550584" y="2669807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</p:grp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56920B0-4CDD-9880-0051-967808029AFE}"/>
                  </a:ext>
                </a:extLst>
              </p:cNvPr>
              <p:cNvGrpSpPr/>
              <p:nvPr/>
            </p:nvGrpSpPr>
            <p:grpSpPr>
              <a:xfrm>
                <a:off x="4880594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F37265D3-E362-8E3B-DE51-0F01DC40E7D8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97BFC392-07D2-BA0E-CA71-0EBCE791B8F2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DAE43832-BC48-B29B-92B8-1698C6C996C8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2EC1A300-E548-84D0-B51E-85FB40E44B99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6D70F526-07EA-E9A9-2EFD-0A39985367F1}"/>
                  </a:ext>
                </a:extLst>
              </p:cNvPr>
              <p:cNvGrpSpPr/>
              <p:nvPr/>
            </p:nvGrpSpPr>
            <p:grpSpPr>
              <a:xfrm>
                <a:off x="5724819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70431DFE-6833-182B-E9AE-AAE007ED0DAC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DA964FD0-76D2-E252-131D-0452CC723D6B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DB053666-7C77-1D2E-581D-7AC39575F9F5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59D984FD-FDD4-7380-78E2-54AE249BFE64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FE493C2E-C0CE-732D-B43E-320C834A8A9C}"/>
                  </a:ext>
                </a:extLst>
              </p:cNvPr>
              <p:cNvGrpSpPr/>
              <p:nvPr/>
            </p:nvGrpSpPr>
            <p:grpSpPr>
              <a:xfrm>
                <a:off x="6556378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E98AB548-20A0-1AC7-CECD-FEBDED1EBC69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E11E7300-E161-133A-822C-407485970F3E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D96F900D-DB29-34C5-81EE-A3CDE79A1ED4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1190C8F2-C1EF-D847-25B7-EC94B93083D4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D81E82EB-1E67-1D65-A0A0-BE7FE9D3059A}"/>
                  </a:ext>
                </a:extLst>
              </p:cNvPr>
              <p:cNvGrpSpPr/>
              <p:nvPr/>
            </p:nvGrpSpPr>
            <p:grpSpPr>
              <a:xfrm>
                <a:off x="7387936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C223B475-469E-589D-3B1C-15040064E176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88073605-8D6C-33DF-D8DB-F0E24D985A9F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01DE5E24-0F54-C9AF-427E-B5CA0F706DD0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1FE6062B-5A43-DA67-59FB-0BD5E9242F4F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</p:grp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995A28AF-F737-251F-C4BE-0CF8E1E87A95}"/>
              </a:ext>
            </a:extLst>
          </p:cNvPr>
          <p:cNvGrpSpPr/>
          <p:nvPr userDrawn="1"/>
        </p:nvGrpSpPr>
        <p:grpSpPr>
          <a:xfrm>
            <a:off x="4716385" y="825291"/>
            <a:ext cx="2572987" cy="763948"/>
            <a:chOff x="4711363" y="1874909"/>
            <a:chExt cx="2572987" cy="763948"/>
          </a:xfrm>
        </p:grpSpPr>
        <p:graphicFrame>
          <p:nvGraphicFramePr>
            <p:cNvPr id="181" name="Object 180">
              <a:extLst>
                <a:ext uri="{FF2B5EF4-FFF2-40B4-BE49-F238E27FC236}">
                  <a16:creationId xmlns:a16="http://schemas.microsoft.com/office/drawing/2014/main" id="{88DEF029-A0A2-DDC1-9A60-2569001C9D5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77777301"/>
                </p:ext>
              </p:extLst>
            </p:nvPr>
          </p:nvGraphicFramePr>
          <p:xfrm>
            <a:off x="4711363" y="1963606"/>
            <a:ext cx="785142" cy="6752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" name="CorelDRAW" r:id="rId13" imgW="2666067" imgH="2291819" progId="CorelDraw.Graphic.21">
                    <p:embed/>
                  </p:oleObj>
                </mc:Choice>
                <mc:Fallback>
                  <p:oleObj name="CorelDRAW" r:id="rId13" imgW="2666067" imgH="2291819" progId="CorelDraw.Graphic.21">
                    <p:embed/>
                    <p:pic>
                      <p:nvPicPr>
                        <p:cNvPr id="181" name="Object 180">
                          <a:extLst>
                            <a:ext uri="{FF2B5EF4-FFF2-40B4-BE49-F238E27FC236}">
                              <a16:creationId xmlns:a16="http://schemas.microsoft.com/office/drawing/2014/main" id="{88DEF029-A0A2-DDC1-9A60-2569001C9D5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4711363" y="1963606"/>
                          <a:ext cx="785142" cy="67525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84" name="Group 44">
              <a:extLst>
                <a:ext uri="{FF2B5EF4-FFF2-40B4-BE49-F238E27FC236}">
                  <a16:creationId xmlns:a16="http://schemas.microsoft.com/office/drawing/2014/main" id="{527F7BE1-3E6D-7DCF-B8D0-FF33D5A5BE4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592282" y="1874909"/>
              <a:ext cx="1692068" cy="675251"/>
              <a:chOff x="9722206" y="394575"/>
              <a:chExt cx="1553247" cy="621219"/>
            </a:xfrm>
          </p:grpSpPr>
          <p:pic>
            <p:nvPicPr>
              <p:cNvPr id="186" name="Picture 46">
                <a:extLst>
                  <a:ext uri="{FF2B5EF4-FFF2-40B4-BE49-F238E27FC236}">
                    <a16:creationId xmlns:a16="http://schemas.microsoft.com/office/drawing/2014/main" id="{355AE8E3-2D7D-CA7E-1E87-27517DE850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22206" y="394575"/>
                <a:ext cx="552563" cy="621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47" descr="A blue and orange sign&#10;&#10;Description automatically generated">
                <a:extLst>
                  <a:ext uri="{FF2B5EF4-FFF2-40B4-BE49-F238E27FC236}">
                    <a16:creationId xmlns:a16="http://schemas.microsoft.com/office/drawing/2014/main" id="{2FF4ED21-1197-B07C-BA0E-A4947C33FD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23242" y="549563"/>
                <a:ext cx="852211" cy="378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89" name="Google Shape;1900;p1">
            <a:extLst>
              <a:ext uri="{FF2B5EF4-FFF2-40B4-BE49-F238E27FC236}">
                <a16:creationId xmlns:a16="http://schemas.microsoft.com/office/drawing/2014/main" id="{68F8B20B-AC65-C7F4-F39F-8F4FBF3FC8E0}"/>
              </a:ext>
            </a:extLst>
          </p:cNvPr>
          <p:cNvSpPr txBox="1">
            <a:spLocks/>
          </p:cNvSpPr>
          <p:nvPr userDrawn="1"/>
        </p:nvSpPr>
        <p:spPr>
          <a:xfrm>
            <a:off x="3334027" y="2509275"/>
            <a:ext cx="5337704" cy="139281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SzPts val="6000"/>
            </a:pPr>
            <a:r>
              <a:rPr lang="en-US" sz="5000" b="1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Terima</a:t>
            </a:r>
            <a:r>
              <a:rPr lang="en-US" sz="50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Kasih</a:t>
            </a:r>
            <a:br>
              <a:rPr lang="en-US" sz="5000" b="1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</a:br>
            <a:r>
              <a:rPr lang="en-US" sz="5000" b="1" dirty="0">
                <a:ln w="19050">
                  <a:solidFill>
                    <a:srgbClr val="0070C0"/>
                  </a:solidFill>
                </a:ln>
                <a:noFill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Thank you</a:t>
            </a:r>
            <a:endParaRPr lang="en-US" sz="5000" b="1" dirty="0">
              <a:ln w="19050">
                <a:solidFill>
                  <a:srgbClr val="0070C0"/>
                </a:solidFill>
              </a:ln>
              <a:noFill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28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3" descr="A person working on a field&#10;&#10;Description automatically generated">
            <a:extLst>
              <a:ext uri="{FF2B5EF4-FFF2-40B4-BE49-F238E27FC236}">
                <a16:creationId xmlns:a16="http://schemas.microsoft.com/office/drawing/2014/main" id="{614BB4B5-C509-F743-2698-9C91173D9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: Single Corner Rounded 28">
            <a:extLst>
              <a:ext uri="{FF2B5EF4-FFF2-40B4-BE49-F238E27FC236}">
                <a16:creationId xmlns:a16="http://schemas.microsoft.com/office/drawing/2014/main" id="{5EE0076C-2656-58BA-C51D-C7782D432376}"/>
              </a:ext>
            </a:extLst>
          </p:cNvPr>
          <p:cNvSpPr/>
          <p:nvPr/>
        </p:nvSpPr>
        <p:spPr>
          <a:xfrm flipV="1">
            <a:off x="802640" y="-11113"/>
            <a:ext cx="4678363" cy="6869113"/>
          </a:xfrm>
          <a:prstGeom prst="round1Rect">
            <a:avLst>
              <a:gd name="adj" fmla="val 19598"/>
            </a:avLst>
          </a:prstGeom>
          <a:solidFill>
            <a:srgbClr val="FFFFFF">
              <a:alpha val="9215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grpSp>
        <p:nvGrpSpPr>
          <p:cNvPr id="32" name="Group 7">
            <a:extLst>
              <a:ext uri="{FF2B5EF4-FFF2-40B4-BE49-F238E27FC236}">
                <a16:creationId xmlns:a16="http://schemas.microsoft.com/office/drawing/2014/main" id="{3EB895E4-8C41-4C1D-EE4E-51B01F5F1DDC}"/>
              </a:ext>
            </a:extLst>
          </p:cNvPr>
          <p:cNvGrpSpPr>
            <a:grpSpLocks/>
          </p:cNvGrpSpPr>
          <p:nvPr/>
        </p:nvGrpSpPr>
        <p:grpSpPr bwMode="auto">
          <a:xfrm>
            <a:off x="1428115" y="211138"/>
            <a:ext cx="2286000" cy="619125"/>
            <a:chOff x="8980769" y="394575"/>
            <a:chExt cx="2294684" cy="621219"/>
          </a:xfrm>
        </p:grpSpPr>
        <p:pic>
          <p:nvPicPr>
            <p:cNvPr id="33" name="Picture 8">
              <a:extLst>
                <a:ext uri="{FF2B5EF4-FFF2-40B4-BE49-F238E27FC236}">
                  <a16:creationId xmlns:a16="http://schemas.microsoft.com/office/drawing/2014/main" id="{5A8FC035-8318-18F3-5B2A-ACF89FBD99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0769" y="421296"/>
              <a:ext cx="605137" cy="564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9">
              <a:extLst>
                <a:ext uri="{FF2B5EF4-FFF2-40B4-BE49-F238E27FC236}">
                  <a16:creationId xmlns:a16="http://schemas.microsoft.com/office/drawing/2014/main" id="{75953CBA-1461-0FBB-56B9-5929CACB91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22206" y="394575"/>
              <a:ext cx="552563" cy="621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10" descr="A blue and orange sign&#10;&#10;Description automatically generated">
              <a:extLst>
                <a:ext uri="{FF2B5EF4-FFF2-40B4-BE49-F238E27FC236}">
                  <a16:creationId xmlns:a16="http://schemas.microsoft.com/office/drawing/2014/main" id="{5B71CD78-1D1C-0942-A7BD-51078188F1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23242" y="549563"/>
              <a:ext cx="852211" cy="378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9203A96-DB1D-3825-489C-05917D88BA51}"/>
              </a:ext>
            </a:extLst>
          </p:cNvPr>
          <p:cNvCxnSpPr/>
          <p:nvPr/>
        </p:nvCxnSpPr>
        <p:spPr>
          <a:xfrm>
            <a:off x="1428115" y="3787775"/>
            <a:ext cx="2286000" cy="0"/>
          </a:xfrm>
          <a:prstGeom prst="line">
            <a:avLst/>
          </a:prstGeom>
          <a:ln w="63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0DB266C-FD7B-70A3-8225-A344BE766920}"/>
              </a:ext>
            </a:extLst>
          </p:cNvPr>
          <p:cNvCxnSpPr/>
          <p:nvPr/>
        </p:nvCxnSpPr>
        <p:spPr>
          <a:xfrm>
            <a:off x="1428115" y="4549775"/>
            <a:ext cx="2286000" cy="0"/>
          </a:xfrm>
          <a:prstGeom prst="line">
            <a:avLst/>
          </a:prstGeom>
          <a:ln w="63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AutoShape 9">
            <a:extLst>
              <a:ext uri="{FF2B5EF4-FFF2-40B4-BE49-F238E27FC236}">
                <a16:creationId xmlns:a16="http://schemas.microsoft.com/office/drawing/2014/main" id="{3279549F-3112-CDA3-6113-9837CD9758ED}"/>
              </a:ext>
            </a:extLst>
          </p:cNvPr>
          <p:cNvSpPr/>
          <p:nvPr/>
        </p:nvSpPr>
        <p:spPr>
          <a:xfrm>
            <a:off x="0" y="0"/>
            <a:ext cx="6350" cy="4573679"/>
          </a:xfrm>
          <a:prstGeom prst="rect">
            <a:avLst/>
          </a:prstGeom>
          <a:solidFill>
            <a:srgbClr val="13538A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1CC868-189E-DE7C-69C1-2B213BF54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0998" y="1299927"/>
            <a:ext cx="3697254" cy="1325563"/>
          </a:xfrm>
        </p:spPr>
        <p:txBody>
          <a:bodyPr/>
          <a:lstStyle>
            <a:lvl1pPr>
              <a:defRPr kumimoji="0" lang="en-ID" sz="3600" b="1" i="0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6A4BB-44BE-341F-6BA9-DBD4719E02B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427637" y="4863903"/>
            <a:ext cx="3863975" cy="591843"/>
          </a:xfrm>
        </p:spPr>
        <p:txBody>
          <a:bodyPr/>
          <a:lstStyle>
            <a:lvl1pPr marL="0" indent="0">
              <a:buNone/>
              <a:defRPr kumimoji="0" lang="en-US" sz="1050" b="0" i="1" u="none" strike="noStrike" kern="1200" cap="none" spc="0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err="1"/>
              <a:t>Keterangan</a:t>
            </a:r>
            <a:r>
              <a:rPr lang="en-US"/>
              <a:t> slide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F2CEA1-744B-76AF-88CC-54307D2A028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431290" y="4033640"/>
            <a:ext cx="3922683" cy="247848"/>
          </a:xfrm>
        </p:spPr>
        <p:txBody>
          <a:bodyPr/>
          <a:lstStyle>
            <a:lvl1pPr marL="0" indent="0">
              <a:buNone/>
              <a:defRPr kumimoji="0" lang="en-US" sz="1400" b="1" i="0" u="none" strike="noStrike" kern="1200" cap="none" spc="0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Tanggal</a:t>
            </a:r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DD26BB4-A05A-D29D-1F4A-E6272003BDE1}"/>
              </a:ext>
            </a:extLst>
          </p:cNvPr>
          <p:cNvSpPr txBox="1"/>
          <p:nvPr/>
        </p:nvSpPr>
        <p:spPr>
          <a:xfrm>
            <a:off x="1427637" y="6492396"/>
            <a:ext cx="38518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2025 </a:t>
            </a:r>
            <a:r>
              <a:rPr lang="en-US" sz="110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Direktorat</a:t>
            </a:r>
            <a:r>
              <a:rPr lang="en-US" sz="11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Jenderal</a:t>
            </a:r>
            <a:r>
              <a:rPr lang="en-US" sz="11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Perbendaharaan</a:t>
            </a:r>
            <a:endParaRPr lang="en-ID" sz="110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469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6" descr="A person in gloves cutting fish&#10;&#10;Description automatically generated">
            <a:extLst>
              <a:ext uri="{FF2B5EF4-FFF2-40B4-BE49-F238E27FC236}">
                <a16:creationId xmlns:a16="http://schemas.microsoft.com/office/drawing/2014/main" id="{10880EB3-91EF-AA30-70BC-51B6D6A38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68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9">
            <a:extLst>
              <a:ext uri="{FF2B5EF4-FFF2-40B4-BE49-F238E27FC236}">
                <a16:creationId xmlns:a16="http://schemas.microsoft.com/office/drawing/2014/main" id="{3279549F-3112-CDA3-6113-9837CD9758ED}"/>
              </a:ext>
            </a:extLst>
          </p:cNvPr>
          <p:cNvSpPr/>
          <p:nvPr/>
        </p:nvSpPr>
        <p:spPr>
          <a:xfrm>
            <a:off x="0" y="0"/>
            <a:ext cx="6350" cy="4573679"/>
          </a:xfrm>
          <a:prstGeom prst="rect">
            <a:avLst/>
          </a:prstGeom>
          <a:solidFill>
            <a:srgbClr val="13538A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F9D68E0-6557-92A8-61D9-741029F751E9}"/>
              </a:ext>
            </a:extLst>
          </p:cNvPr>
          <p:cNvGrpSpPr/>
          <p:nvPr/>
        </p:nvGrpSpPr>
        <p:grpSpPr>
          <a:xfrm>
            <a:off x="862549" y="0"/>
            <a:ext cx="4881388" cy="6858000"/>
            <a:chOff x="4832046" y="-1725631"/>
            <a:chExt cx="2846129" cy="8704159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815C2CD-302F-B7D6-4A23-8CAF30C5FEB7}"/>
                </a:ext>
              </a:extLst>
            </p:cNvPr>
            <p:cNvSpPr/>
            <p:nvPr/>
          </p:nvSpPr>
          <p:spPr>
            <a:xfrm>
              <a:off x="6737181" y="1020694"/>
              <a:ext cx="940990" cy="5957834"/>
            </a:xfrm>
            <a:prstGeom prst="rect">
              <a:avLst/>
            </a:prstGeom>
            <a:solidFill>
              <a:srgbClr val="005FA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AutoShape 4">
              <a:extLst>
                <a:ext uri="{FF2B5EF4-FFF2-40B4-BE49-F238E27FC236}">
                  <a16:creationId xmlns:a16="http://schemas.microsoft.com/office/drawing/2014/main" id="{A41E8BBD-3D61-DD31-ADB2-201EB0616076}"/>
                </a:ext>
              </a:extLst>
            </p:cNvPr>
            <p:cNvSpPr/>
            <p:nvPr/>
          </p:nvSpPr>
          <p:spPr>
            <a:xfrm>
              <a:off x="4832046" y="-1725631"/>
              <a:ext cx="2846129" cy="8704156"/>
            </a:xfrm>
            <a:prstGeom prst="round2DiagRect">
              <a:avLst>
                <a:gd name="adj1" fmla="val 18783"/>
                <a:gd name="adj2" fmla="val 0"/>
              </a:avLst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1" name="Rectangle: Diagonal Corners Rounded 40">
            <a:extLst>
              <a:ext uri="{FF2B5EF4-FFF2-40B4-BE49-F238E27FC236}">
                <a16:creationId xmlns:a16="http://schemas.microsoft.com/office/drawing/2014/main" id="{917A8BC1-8210-D75A-0B96-02B5E890BD92}"/>
              </a:ext>
            </a:extLst>
          </p:cNvPr>
          <p:cNvSpPr/>
          <p:nvPr/>
        </p:nvSpPr>
        <p:spPr>
          <a:xfrm>
            <a:off x="862549" y="1896"/>
            <a:ext cx="2838680" cy="840818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2AA231E7-06EB-681A-F69C-CC116EE9D4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895"/>
          <a:stretch/>
        </p:blipFill>
        <p:spPr>
          <a:xfrm>
            <a:off x="1242604" y="13952"/>
            <a:ext cx="610755" cy="669508"/>
          </a:xfrm>
          <a:prstGeom prst="rect">
            <a:avLst/>
          </a:prstGeom>
        </p:spPr>
      </p:pic>
      <p:pic>
        <p:nvPicPr>
          <p:cNvPr id="43" name="Picture 42" descr="Logo&#10;&#10;Description automatically generated">
            <a:extLst>
              <a:ext uri="{FF2B5EF4-FFF2-40B4-BE49-F238E27FC236}">
                <a16:creationId xmlns:a16="http://schemas.microsoft.com/office/drawing/2014/main" id="{8B5A1086-411C-DAD1-0E5F-7A7C38F7EB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11860" y="56394"/>
            <a:ext cx="584156" cy="644366"/>
          </a:xfrm>
          <a:prstGeom prst="rect">
            <a:avLst/>
          </a:prstGeom>
        </p:spPr>
      </p:pic>
      <p:pic>
        <p:nvPicPr>
          <p:cNvPr id="44" name="Picture 43" descr="Logo&#10;&#10;Description automatically generated">
            <a:extLst>
              <a:ext uri="{FF2B5EF4-FFF2-40B4-BE49-F238E27FC236}">
                <a16:creationId xmlns:a16="http://schemas.microsoft.com/office/drawing/2014/main" id="{4D6A73AC-E1D0-2CA0-B04B-812D09BF2F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794"/>
          <a:stretch/>
        </p:blipFill>
        <p:spPr>
          <a:xfrm>
            <a:off x="2754517" y="317677"/>
            <a:ext cx="643457" cy="296559"/>
          </a:xfrm>
          <a:prstGeom prst="rect">
            <a:avLst/>
          </a:prstGeom>
        </p:spPr>
      </p:pic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9CFF888-053D-FD9B-4911-FCA41D86384A}"/>
              </a:ext>
            </a:extLst>
          </p:cNvPr>
          <p:cNvCxnSpPr/>
          <p:nvPr/>
        </p:nvCxnSpPr>
        <p:spPr>
          <a:xfrm>
            <a:off x="1517479" y="3758202"/>
            <a:ext cx="2286000" cy="0"/>
          </a:xfrm>
          <a:prstGeom prst="line">
            <a:avLst/>
          </a:prstGeom>
          <a:ln w="63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E4C68A0-77E4-A942-3EC3-33B797AEC8DA}"/>
              </a:ext>
            </a:extLst>
          </p:cNvPr>
          <p:cNvCxnSpPr/>
          <p:nvPr/>
        </p:nvCxnSpPr>
        <p:spPr>
          <a:xfrm>
            <a:off x="1517479" y="4520202"/>
            <a:ext cx="2286000" cy="0"/>
          </a:xfrm>
          <a:prstGeom prst="line">
            <a:avLst/>
          </a:prstGeom>
          <a:ln w="63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itle 1">
            <a:extLst>
              <a:ext uri="{FF2B5EF4-FFF2-40B4-BE49-F238E27FC236}">
                <a16:creationId xmlns:a16="http://schemas.microsoft.com/office/drawing/2014/main" id="{BC1CC868-189E-DE7C-69C1-2B213BF54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748" y="1181160"/>
            <a:ext cx="3697254" cy="1325563"/>
          </a:xfrm>
        </p:spPr>
        <p:txBody>
          <a:bodyPr/>
          <a:lstStyle>
            <a:lvl1pPr>
              <a:defRPr kumimoji="0" lang="en-ID" sz="36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D3D6A4BB-44BE-341F-6BA9-DBD4719E02B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444454" y="4832536"/>
            <a:ext cx="3863975" cy="591843"/>
          </a:xfrm>
        </p:spPr>
        <p:txBody>
          <a:bodyPr/>
          <a:lstStyle>
            <a:lvl1pPr marL="0" indent="0">
              <a:buNone/>
              <a:defRPr kumimoji="0" lang="en-US" sz="1050" b="0" i="1" u="none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err="1"/>
              <a:t>Keterangan</a:t>
            </a:r>
            <a:r>
              <a:rPr lang="en-US"/>
              <a:t> slide</a:t>
            </a:r>
          </a:p>
        </p:txBody>
      </p:sp>
      <p:sp>
        <p:nvSpPr>
          <p:cNvPr id="57" name="Content Placeholder 3">
            <a:extLst>
              <a:ext uri="{FF2B5EF4-FFF2-40B4-BE49-F238E27FC236}">
                <a16:creationId xmlns:a16="http://schemas.microsoft.com/office/drawing/2014/main" id="{2FF2CEA1-744B-76AF-88CC-54307D2A028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444454" y="3987460"/>
            <a:ext cx="3922683" cy="247848"/>
          </a:xfrm>
        </p:spPr>
        <p:txBody>
          <a:bodyPr/>
          <a:lstStyle>
            <a:lvl1pPr marL="0" indent="0">
              <a:buNone/>
              <a:defRPr kumimoji="0" lang="en-US" sz="1400" b="1" i="0" u="none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Tanggal</a:t>
            </a:r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37572FE-A6A6-C128-0352-F7CCCF7C4EDB}"/>
              </a:ext>
            </a:extLst>
          </p:cNvPr>
          <p:cNvSpPr txBox="1"/>
          <p:nvPr/>
        </p:nvSpPr>
        <p:spPr>
          <a:xfrm>
            <a:off x="1281387" y="6373629"/>
            <a:ext cx="38518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2025 </a:t>
            </a:r>
            <a:r>
              <a:rPr lang="en-US" sz="110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Direktorat</a:t>
            </a:r>
            <a:r>
              <a:rPr lang="en-US" sz="11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Jenderal</a:t>
            </a:r>
            <a:r>
              <a:rPr lang="en-US" sz="11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Perbendaharaan</a:t>
            </a:r>
            <a:endParaRPr lang="en-ID" sz="110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8590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v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drawing a piece of metal&#10;&#10;Description automatically generated">
            <a:extLst>
              <a:ext uri="{FF2B5EF4-FFF2-40B4-BE49-F238E27FC236}">
                <a16:creationId xmlns:a16="http://schemas.microsoft.com/office/drawing/2014/main" id="{35AC4310-D0F7-598E-2278-4DD54C834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BE268C4-B68F-0F04-9C63-AC15935039CA}"/>
              </a:ext>
            </a:extLst>
          </p:cNvPr>
          <p:cNvGrpSpPr/>
          <p:nvPr/>
        </p:nvGrpSpPr>
        <p:grpSpPr>
          <a:xfrm>
            <a:off x="862549" y="-11861"/>
            <a:ext cx="4881388" cy="6869861"/>
            <a:chOff x="4832046" y="-1725631"/>
            <a:chExt cx="2846129" cy="8704159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5AEDA45-45B1-058F-F4B4-04203633A1B6}"/>
                </a:ext>
              </a:extLst>
            </p:cNvPr>
            <p:cNvSpPr/>
            <p:nvPr/>
          </p:nvSpPr>
          <p:spPr>
            <a:xfrm>
              <a:off x="6737181" y="1020694"/>
              <a:ext cx="940990" cy="595783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AutoShape 4">
              <a:extLst>
                <a:ext uri="{FF2B5EF4-FFF2-40B4-BE49-F238E27FC236}">
                  <a16:creationId xmlns:a16="http://schemas.microsoft.com/office/drawing/2014/main" id="{837017E1-9CAB-006B-1F20-D579E695815D}"/>
                </a:ext>
              </a:extLst>
            </p:cNvPr>
            <p:cNvSpPr/>
            <p:nvPr/>
          </p:nvSpPr>
          <p:spPr>
            <a:xfrm>
              <a:off x="4832046" y="-1725631"/>
              <a:ext cx="2846129" cy="8704156"/>
            </a:xfrm>
            <a:prstGeom prst="round2DiagRect">
              <a:avLst>
                <a:gd name="adj1" fmla="val 18783"/>
                <a:gd name="adj2" fmla="val 0"/>
              </a:avLst>
            </a:prstGeom>
            <a:solidFill>
              <a:srgbClr val="005FAC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" name="AutoShape 9">
            <a:extLst>
              <a:ext uri="{FF2B5EF4-FFF2-40B4-BE49-F238E27FC236}">
                <a16:creationId xmlns:a16="http://schemas.microsoft.com/office/drawing/2014/main" id="{3279549F-3112-CDA3-6113-9837CD9758ED}"/>
              </a:ext>
            </a:extLst>
          </p:cNvPr>
          <p:cNvSpPr/>
          <p:nvPr/>
        </p:nvSpPr>
        <p:spPr>
          <a:xfrm>
            <a:off x="0" y="0"/>
            <a:ext cx="6350" cy="4573679"/>
          </a:xfrm>
          <a:prstGeom prst="rect">
            <a:avLst/>
          </a:prstGeom>
          <a:solidFill>
            <a:srgbClr val="13538A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: Diagonal Corners Rounded 12">
            <a:extLst>
              <a:ext uri="{FF2B5EF4-FFF2-40B4-BE49-F238E27FC236}">
                <a16:creationId xmlns:a16="http://schemas.microsoft.com/office/drawing/2014/main" id="{D7723E1A-B9DA-F75E-DD59-B75AB16DB973}"/>
              </a:ext>
            </a:extLst>
          </p:cNvPr>
          <p:cNvSpPr/>
          <p:nvPr/>
        </p:nvSpPr>
        <p:spPr>
          <a:xfrm>
            <a:off x="862549" y="12056"/>
            <a:ext cx="2838680" cy="840818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8FD6D0-9BA1-DA72-66F9-9C174BB869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895"/>
          <a:stretch/>
        </p:blipFill>
        <p:spPr>
          <a:xfrm>
            <a:off x="1242604" y="24112"/>
            <a:ext cx="610755" cy="669508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F4A7CB61-77CD-C184-EFDE-AEE1DD13E16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11860" y="66554"/>
            <a:ext cx="584156" cy="644366"/>
          </a:xfrm>
          <a:prstGeom prst="rect">
            <a:avLst/>
          </a:prstGeom>
        </p:spPr>
      </p:pic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65295C6F-8AF9-D286-6DD3-017147AEF05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794"/>
          <a:stretch/>
        </p:blipFill>
        <p:spPr>
          <a:xfrm>
            <a:off x="2754517" y="327837"/>
            <a:ext cx="643457" cy="296559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9CFF888-053D-FD9B-4911-FCA41D86384A}"/>
              </a:ext>
            </a:extLst>
          </p:cNvPr>
          <p:cNvCxnSpPr/>
          <p:nvPr/>
        </p:nvCxnSpPr>
        <p:spPr>
          <a:xfrm>
            <a:off x="1663729" y="3876969"/>
            <a:ext cx="2286000" cy="0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E4C68A0-77E4-A942-3EC3-33B797AEC8DA}"/>
              </a:ext>
            </a:extLst>
          </p:cNvPr>
          <p:cNvCxnSpPr/>
          <p:nvPr/>
        </p:nvCxnSpPr>
        <p:spPr>
          <a:xfrm>
            <a:off x="1663729" y="4638969"/>
            <a:ext cx="2286000" cy="0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C1CC868-189E-DE7C-69C1-2B213BF54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0998" y="1299927"/>
            <a:ext cx="3697254" cy="1325563"/>
          </a:xfrm>
        </p:spPr>
        <p:txBody>
          <a:bodyPr/>
          <a:lstStyle>
            <a:lvl1pPr>
              <a:defRPr kumimoji="0" lang="en-ID" sz="36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6A4BB-44BE-341F-6BA9-DBD4719E02B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590704" y="4944323"/>
            <a:ext cx="3863975" cy="591843"/>
          </a:xfrm>
        </p:spPr>
        <p:txBody>
          <a:bodyPr/>
          <a:lstStyle>
            <a:lvl1pPr marL="0" indent="0">
              <a:buNone/>
              <a:defRPr kumimoji="0" lang="en-US" sz="1050" b="0" i="1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err="1"/>
              <a:t>Keterangan</a:t>
            </a:r>
            <a:r>
              <a:rPr lang="en-US"/>
              <a:t> slide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F2CEA1-744B-76AF-88CC-54307D2A028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90704" y="4106227"/>
            <a:ext cx="3922683" cy="247848"/>
          </a:xfrm>
        </p:spPr>
        <p:txBody>
          <a:bodyPr/>
          <a:lstStyle>
            <a:lvl1pPr marL="0" indent="0">
              <a:buNone/>
              <a:defRPr kumimoji="0" lang="en-US" sz="1400" b="1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Tanggal</a:t>
            </a:r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D6CE72-5EA4-3846-06B1-D3B817672FD4}"/>
              </a:ext>
            </a:extLst>
          </p:cNvPr>
          <p:cNvSpPr txBox="1"/>
          <p:nvPr/>
        </p:nvSpPr>
        <p:spPr>
          <a:xfrm>
            <a:off x="1427637" y="6492396"/>
            <a:ext cx="38518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2025 </a:t>
            </a:r>
            <a:r>
              <a:rPr lang="en-US" sz="110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Direktorat</a:t>
            </a:r>
            <a:r>
              <a:rPr lang="en-US" sz="11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Jenderal</a:t>
            </a:r>
            <a:r>
              <a:rPr lang="en-US" sz="11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Perbendaharaan</a:t>
            </a:r>
            <a:endParaRPr lang="en-ID" sz="110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4952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ide Is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" y="245426"/>
            <a:ext cx="9347200" cy="479425"/>
          </a:xfrm>
        </p:spPr>
        <p:txBody>
          <a:bodyPr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lang="en-ID" sz="3000" b="1" kern="1200" dirty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7680" y="779846"/>
            <a:ext cx="11186160" cy="291949"/>
          </a:xfrm>
        </p:spPr>
        <p:txBody>
          <a:bodyPr/>
          <a:lstStyle>
            <a:lvl1pPr marL="0" indent="0">
              <a:buNone/>
              <a:defRPr lang="en-ID" sz="1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" y="1798319"/>
            <a:ext cx="11186160" cy="4344078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" name="Group 44">
            <a:extLst>
              <a:ext uri="{FF2B5EF4-FFF2-40B4-BE49-F238E27FC236}">
                <a16:creationId xmlns:a16="http://schemas.microsoft.com/office/drawing/2014/main" id="{B89AE758-FDF6-6B4E-9B5D-B8E42A1096F2}"/>
              </a:ext>
            </a:extLst>
          </p:cNvPr>
          <p:cNvGrpSpPr>
            <a:grpSpLocks/>
          </p:cNvGrpSpPr>
          <p:nvPr/>
        </p:nvGrpSpPr>
        <p:grpSpPr bwMode="auto">
          <a:xfrm>
            <a:off x="10134600" y="201611"/>
            <a:ext cx="1774825" cy="479425"/>
            <a:chOff x="8980769" y="394575"/>
            <a:chExt cx="2294684" cy="621219"/>
          </a:xfrm>
        </p:grpSpPr>
        <p:pic>
          <p:nvPicPr>
            <p:cNvPr id="9" name="Picture 45">
              <a:extLst>
                <a:ext uri="{FF2B5EF4-FFF2-40B4-BE49-F238E27FC236}">
                  <a16:creationId xmlns:a16="http://schemas.microsoft.com/office/drawing/2014/main" id="{E0A3AEC2-9FB7-3FC7-8E1C-974CE9951C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0769" y="421296"/>
              <a:ext cx="605137" cy="564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6">
              <a:extLst>
                <a:ext uri="{FF2B5EF4-FFF2-40B4-BE49-F238E27FC236}">
                  <a16:creationId xmlns:a16="http://schemas.microsoft.com/office/drawing/2014/main" id="{3E1ADAF6-1917-C175-B8A3-2521642353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22206" y="394575"/>
              <a:ext cx="552563" cy="621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47" descr="A blue and orange sign&#10;&#10;Description automatically generated">
              <a:extLst>
                <a:ext uri="{FF2B5EF4-FFF2-40B4-BE49-F238E27FC236}">
                  <a16:creationId xmlns:a16="http://schemas.microsoft.com/office/drawing/2014/main" id="{2CA9951C-F216-9267-C3AB-382DBA2659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23242" y="549563"/>
              <a:ext cx="852211" cy="378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4CEDF09E-AF68-C7A9-0358-813068D5CE1A}"/>
              </a:ext>
            </a:extLst>
          </p:cNvPr>
          <p:cNvSpPr/>
          <p:nvPr/>
        </p:nvSpPr>
        <p:spPr>
          <a:xfrm>
            <a:off x="11562735" y="6354501"/>
            <a:ext cx="428637" cy="5034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CDB43AA0-E6D7-DAA6-6B7B-DF9B5C53D2E7}"/>
              </a:ext>
            </a:extLst>
          </p:cNvPr>
          <p:cNvSpPr txBox="1">
            <a:spLocks/>
          </p:cNvSpPr>
          <p:nvPr/>
        </p:nvSpPr>
        <p:spPr>
          <a:xfrm>
            <a:off x="11562734" y="6423687"/>
            <a:ext cx="428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ED1D0DA-FB61-46AA-8B36-3F301245DE96}" type="slidenum">
              <a:rPr lang="en-ID" sz="1600" b="1" smtClean="0">
                <a:solidFill>
                  <a:schemeClr val="bg1"/>
                </a:solidFill>
              </a:rPr>
              <a:pPr algn="ctr"/>
              <a:t>‹#›</a:t>
            </a:fld>
            <a:endParaRPr lang="en-ID" sz="1600" b="1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30ED9F-553B-1275-87C5-1D4B1599C874}"/>
              </a:ext>
            </a:extLst>
          </p:cNvPr>
          <p:cNvSpPr txBox="1"/>
          <p:nvPr/>
        </p:nvSpPr>
        <p:spPr>
          <a:xfrm>
            <a:off x="9692274" y="6489341"/>
            <a:ext cx="1854995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8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Jenderal</a:t>
            </a:r>
            <a:r>
              <a:rPr lang="en-US" sz="8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Perbendaharaan</a:t>
            </a:r>
            <a:endParaRPr lang="en-ID" sz="800" b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5864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Is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3042" y="227484"/>
            <a:ext cx="9992958" cy="479425"/>
          </a:xfrm>
        </p:spPr>
        <p:txBody>
          <a:bodyPr/>
          <a:lstStyle>
            <a:lvl1pPr algn="ctr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lang="en-ID" sz="3000" b="1" kern="1200" dirty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779846"/>
            <a:ext cx="11023600" cy="291949"/>
          </a:xfrm>
        </p:spPr>
        <p:txBody>
          <a:bodyPr/>
          <a:lstStyle>
            <a:lvl1pPr marL="0" indent="0">
              <a:buNone/>
              <a:defRPr lang="en-ID" sz="1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45">
            <a:extLst>
              <a:ext uri="{FF2B5EF4-FFF2-40B4-BE49-F238E27FC236}">
                <a16:creationId xmlns:a16="http://schemas.microsoft.com/office/drawing/2014/main" id="{E0A3AEC2-9FB7-3FC7-8E1C-974CE9951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96" y="249430"/>
            <a:ext cx="468044" cy="43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6">
            <a:extLst>
              <a:ext uri="{FF2B5EF4-FFF2-40B4-BE49-F238E27FC236}">
                <a16:creationId xmlns:a16="http://schemas.microsoft.com/office/drawing/2014/main" id="{3E1ADAF6-1917-C175-B8A3-252164235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10" y="218409"/>
            <a:ext cx="42738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7" descr="A blue and orange sign&#10;&#10;Description automatically generated">
            <a:extLst>
              <a:ext uri="{FF2B5EF4-FFF2-40B4-BE49-F238E27FC236}">
                <a16:creationId xmlns:a16="http://schemas.microsoft.com/office/drawing/2014/main" id="{2CA9951C-F216-9267-C3AB-382DBA265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3162" y="321219"/>
            <a:ext cx="659143" cy="291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CEDF09E-AF68-C7A9-0358-813068D5CE1A}"/>
              </a:ext>
            </a:extLst>
          </p:cNvPr>
          <p:cNvSpPr/>
          <p:nvPr/>
        </p:nvSpPr>
        <p:spPr>
          <a:xfrm>
            <a:off x="11562735" y="6354501"/>
            <a:ext cx="428637" cy="5034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CDB43AA0-E6D7-DAA6-6B7B-DF9B5C53D2E7}"/>
              </a:ext>
            </a:extLst>
          </p:cNvPr>
          <p:cNvSpPr txBox="1">
            <a:spLocks/>
          </p:cNvSpPr>
          <p:nvPr/>
        </p:nvSpPr>
        <p:spPr>
          <a:xfrm>
            <a:off x="11562734" y="6423687"/>
            <a:ext cx="428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ED1D0DA-FB61-46AA-8B36-3F301245DE96}" type="slidenum">
              <a:rPr lang="en-ID" sz="1600" b="1" smtClean="0">
                <a:solidFill>
                  <a:schemeClr val="bg1"/>
                </a:solidFill>
              </a:rPr>
              <a:pPr algn="ctr"/>
              <a:t>‹#›</a:t>
            </a:fld>
            <a:endParaRPr lang="en-ID" sz="1600" b="1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30ED9F-553B-1275-87C5-1D4B1599C874}"/>
              </a:ext>
            </a:extLst>
          </p:cNvPr>
          <p:cNvSpPr txBox="1"/>
          <p:nvPr/>
        </p:nvSpPr>
        <p:spPr>
          <a:xfrm>
            <a:off x="9692274" y="6489341"/>
            <a:ext cx="1854995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8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Jenderal</a:t>
            </a:r>
            <a:r>
              <a:rPr lang="en-US" sz="8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Perbendaharaan</a:t>
            </a:r>
            <a:endParaRPr lang="en-ID" sz="800" b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441649A4-F69B-3E11-EC3D-178F53FDC1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240" y="1798319"/>
            <a:ext cx="11023600" cy="4344078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214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Is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551DAD1-7CAB-42C2-8ADE-F205CD88A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042" y="227484"/>
            <a:ext cx="9992958" cy="479425"/>
          </a:xfrm>
        </p:spPr>
        <p:txBody>
          <a:bodyPr/>
          <a:lstStyle>
            <a:lvl1pPr algn="ctr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lang="en-ID" sz="3000" b="1" kern="1200" dirty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0DA60B1-35DD-B0CA-36DE-4680E012E7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0240" y="779846"/>
            <a:ext cx="11023600" cy="291949"/>
          </a:xfrm>
        </p:spPr>
        <p:txBody>
          <a:bodyPr/>
          <a:lstStyle>
            <a:lvl1pPr marL="0" indent="0">
              <a:buNone/>
              <a:defRPr lang="en-ID" sz="1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45">
            <a:extLst>
              <a:ext uri="{FF2B5EF4-FFF2-40B4-BE49-F238E27FC236}">
                <a16:creationId xmlns:a16="http://schemas.microsoft.com/office/drawing/2014/main" id="{65D60D3A-4FD7-38BE-E01A-3AA9A5F10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96" y="249430"/>
            <a:ext cx="468044" cy="43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6">
            <a:extLst>
              <a:ext uri="{FF2B5EF4-FFF2-40B4-BE49-F238E27FC236}">
                <a16:creationId xmlns:a16="http://schemas.microsoft.com/office/drawing/2014/main" id="{6E29D7E7-E82A-380E-6C7D-760A9B5BD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10" y="218409"/>
            <a:ext cx="42738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7" descr="A blue and orange sign&#10;&#10;Description automatically generated">
            <a:extLst>
              <a:ext uri="{FF2B5EF4-FFF2-40B4-BE49-F238E27FC236}">
                <a16:creationId xmlns:a16="http://schemas.microsoft.com/office/drawing/2014/main" id="{CB8BFB29-F664-E3BC-7FC6-3667CB13B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3162" y="321219"/>
            <a:ext cx="659143" cy="291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6D6BA61-658B-EA5A-9560-DEF3467D39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240" y="1320800"/>
            <a:ext cx="11023600" cy="4821597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04148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Isi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6065F-F5BD-9333-958D-A239BEB26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245426"/>
            <a:ext cx="9347200" cy="479425"/>
          </a:xfrm>
        </p:spPr>
        <p:txBody>
          <a:bodyPr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lang="en-ID" sz="3000" b="1" kern="1200" dirty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0DF9A-E727-DBD8-4452-6178FD4BAE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7680" y="779846"/>
            <a:ext cx="11186160" cy="291949"/>
          </a:xfrm>
        </p:spPr>
        <p:txBody>
          <a:bodyPr/>
          <a:lstStyle>
            <a:lvl1pPr marL="0" indent="0">
              <a:buNone/>
              <a:defRPr lang="en-ID" sz="1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" name="Group 44">
            <a:extLst>
              <a:ext uri="{FF2B5EF4-FFF2-40B4-BE49-F238E27FC236}">
                <a16:creationId xmlns:a16="http://schemas.microsoft.com/office/drawing/2014/main" id="{7865E7B1-D072-D4B0-0535-0A675A302B2D}"/>
              </a:ext>
            </a:extLst>
          </p:cNvPr>
          <p:cNvGrpSpPr>
            <a:grpSpLocks/>
          </p:cNvGrpSpPr>
          <p:nvPr/>
        </p:nvGrpSpPr>
        <p:grpSpPr bwMode="auto">
          <a:xfrm>
            <a:off x="10134600" y="201611"/>
            <a:ext cx="1774825" cy="479425"/>
            <a:chOff x="8980769" y="394575"/>
            <a:chExt cx="2294684" cy="621219"/>
          </a:xfrm>
        </p:grpSpPr>
        <p:pic>
          <p:nvPicPr>
            <p:cNvPr id="11" name="Picture 45">
              <a:extLst>
                <a:ext uri="{FF2B5EF4-FFF2-40B4-BE49-F238E27FC236}">
                  <a16:creationId xmlns:a16="http://schemas.microsoft.com/office/drawing/2014/main" id="{936FD49F-0D27-A1BB-8B22-FF635F3E62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0769" y="421296"/>
              <a:ext cx="605137" cy="564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46">
              <a:extLst>
                <a:ext uri="{FF2B5EF4-FFF2-40B4-BE49-F238E27FC236}">
                  <a16:creationId xmlns:a16="http://schemas.microsoft.com/office/drawing/2014/main" id="{0E2D809B-FE68-DCC5-B5B2-4301B18A2D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22206" y="394575"/>
              <a:ext cx="552563" cy="621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47" descr="A blue and orange sign&#10;&#10;Description automatically generated">
              <a:extLst>
                <a:ext uri="{FF2B5EF4-FFF2-40B4-BE49-F238E27FC236}">
                  <a16:creationId xmlns:a16="http://schemas.microsoft.com/office/drawing/2014/main" id="{88A9BC20-C979-B370-01D6-C1A9F3A923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23242" y="549563"/>
              <a:ext cx="852211" cy="378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AC362DB7-3698-1550-C386-7F108F603C19}"/>
              </a:ext>
            </a:extLst>
          </p:cNvPr>
          <p:cNvSpPr txBox="1">
            <a:spLocks/>
          </p:cNvSpPr>
          <p:nvPr/>
        </p:nvSpPr>
        <p:spPr>
          <a:xfrm>
            <a:off x="11562734" y="6423687"/>
            <a:ext cx="428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ED1D0DA-FB61-46AA-8B36-3F301245DE96}" type="slidenum">
              <a:rPr lang="en-ID" sz="1600" b="1" smtClean="0">
                <a:solidFill>
                  <a:srgbClr val="0070C0"/>
                </a:solidFill>
              </a:rPr>
              <a:pPr algn="ctr"/>
              <a:t>‹#›</a:t>
            </a:fld>
            <a:endParaRPr lang="en-ID" sz="1600" b="1">
              <a:solidFill>
                <a:srgbClr val="0070C0"/>
              </a:solidFill>
            </a:endParaRP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1F1AE656-7DB6-D4F2-A3BC-F2D4E599F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" y="1238470"/>
            <a:ext cx="11186160" cy="4903928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6546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Out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ADB53F86-A634-40B0-8D75-0B5DF3F415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7575"/>
            <a:ext cx="1851411" cy="686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2C7C34C-E2D5-4208-A3FF-E981B6DA83CB}"/>
              </a:ext>
            </a:extLst>
          </p:cNvPr>
          <p:cNvSpPr/>
          <p:nvPr/>
        </p:nvSpPr>
        <p:spPr>
          <a:xfrm>
            <a:off x="0" y="-7620"/>
            <a:ext cx="1851411" cy="6873240"/>
          </a:xfrm>
          <a:prstGeom prst="rect">
            <a:avLst/>
          </a:prstGeom>
          <a:solidFill>
            <a:srgbClr val="0070C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C36041-4D6D-4949-86BE-515D9772CA9F}"/>
              </a:ext>
            </a:extLst>
          </p:cNvPr>
          <p:cNvSpPr/>
          <p:nvPr/>
        </p:nvSpPr>
        <p:spPr>
          <a:xfrm>
            <a:off x="1738338" y="586636"/>
            <a:ext cx="226143" cy="7184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00C32496-BC35-4792-AF5E-C747D4E1A5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8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3665" y="0"/>
            <a:ext cx="6268336" cy="6873241"/>
          </a:xfrm>
          <a:prstGeom prst="rect">
            <a:avLst/>
          </a:prstGeom>
          <a:effectLst/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3A3B486-878A-413F-99E0-518015CE10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9666" y="586636"/>
            <a:ext cx="9005694" cy="718432"/>
          </a:xfrm>
          <a:prstGeom prst="rect">
            <a:avLst/>
          </a:prstGeom>
        </p:spPr>
        <p:txBody>
          <a:bodyPr anchor="t"/>
          <a:lstStyle>
            <a:lvl1pPr>
              <a:defRPr sz="3800" b="1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Agenda / Outline 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825FC03E-222F-DFA7-4A22-2FC275AE40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0371" y="1605511"/>
            <a:ext cx="8589134" cy="1655762"/>
          </a:xfrm>
          <a:prstGeom prst="rect">
            <a:avLst/>
          </a:prstGeom>
        </p:spPr>
        <p:txBody>
          <a:bodyPr/>
          <a:lstStyle>
            <a:lvl1pPr marL="457200" indent="-457200" algn="l">
              <a:buFont typeface="+mj-lt"/>
              <a:buAutoNum type="arabicPeriod"/>
              <a:defRPr sz="2500" b="1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474887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Out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B757890-0D0F-403C-EE88-1DD9A8A417A5}"/>
              </a:ext>
            </a:extLst>
          </p:cNvPr>
          <p:cNvCxnSpPr>
            <a:cxnSpLocks/>
          </p:cNvCxnSpPr>
          <p:nvPr/>
        </p:nvCxnSpPr>
        <p:spPr>
          <a:xfrm>
            <a:off x="716909" y="1119952"/>
            <a:ext cx="4572000" cy="0"/>
          </a:xfrm>
          <a:prstGeom prst="line">
            <a:avLst/>
          </a:prstGeom>
          <a:ln>
            <a:solidFill>
              <a:srgbClr val="004A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A36F59D9-1FBB-7755-EEE8-F401F73BB349}"/>
              </a:ext>
            </a:extLst>
          </p:cNvPr>
          <p:cNvSpPr txBox="1">
            <a:spLocks/>
          </p:cNvSpPr>
          <p:nvPr/>
        </p:nvSpPr>
        <p:spPr bwMode="auto">
          <a:xfrm>
            <a:off x="601485" y="396658"/>
            <a:ext cx="9005694" cy="71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9pPr>
          </a:lstStyle>
          <a:p>
            <a:r>
              <a:rPr lang="en-US"/>
              <a:t>Agenda / Outline 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660BCC9-A2E0-B9FF-CB59-7E43DD76EF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1485" y="1408742"/>
            <a:ext cx="7200172" cy="1655762"/>
          </a:xfrm>
          <a:prstGeom prst="rect">
            <a:avLst/>
          </a:prstGeom>
        </p:spPr>
        <p:txBody>
          <a:bodyPr/>
          <a:lstStyle>
            <a:lvl1pPr marL="457200" indent="-457200" algn="l">
              <a:buFont typeface="+mj-lt"/>
              <a:buAutoNum type="arabicPeriod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A55365-0128-2474-6C38-248F887DBA7D}"/>
              </a:ext>
            </a:extLst>
          </p:cNvPr>
          <p:cNvSpPr/>
          <p:nvPr/>
        </p:nvSpPr>
        <p:spPr>
          <a:xfrm>
            <a:off x="11562735" y="6354501"/>
            <a:ext cx="428637" cy="5034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D6FDE2A-68EB-EF55-65B7-6C7E6A98C98E}"/>
              </a:ext>
            </a:extLst>
          </p:cNvPr>
          <p:cNvSpPr txBox="1">
            <a:spLocks/>
          </p:cNvSpPr>
          <p:nvPr/>
        </p:nvSpPr>
        <p:spPr>
          <a:xfrm>
            <a:off x="11562734" y="6423687"/>
            <a:ext cx="428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ED1D0DA-FB61-46AA-8B36-3F301245DE96}" type="slidenum">
              <a:rPr lang="en-ID" sz="1600" b="1" smtClean="0">
                <a:solidFill>
                  <a:schemeClr val="bg1"/>
                </a:solidFill>
              </a:rPr>
              <a:pPr algn="ctr"/>
              <a:t>‹#›</a:t>
            </a:fld>
            <a:endParaRPr lang="en-ID" sz="1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0D49F9-8636-6B24-2422-9D3CD29F030F}"/>
              </a:ext>
            </a:extLst>
          </p:cNvPr>
          <p:cNvSpPr txBox="1"/>
          <p:nvPr/>
        </p:nvSpPr>
        <p:spPr>
          <a:xfrm>
            <a:off x="9692274" y="6489341"/>
            <a:ext cx="1854995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Direktorat</a:t>
            </a:r>
            <a:r>
              <a:rPr lang="en-US" sz="8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Jenderal</a:t>
            </a:r>
            <a:r>
              <a:rPr lang="en-US" sz="8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Perbendaharaan</a:t>
            </a:r>
            <a:endParaRPr lang="en-ID" sz="800" b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9824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nutup" preserve="1">
  <p:cSld name="Penutup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329BDE84-522C-2980-B754-E211A0A394FF}"/>
              </a:ext>
            </a:extLst>
          </p:cNvPr>
          <p:cNvGrpSpPr/>
          <p:nvPr/>
        </p:nvGrpSpPr>
        <p:grpSpPr>
          <a:xfrm rot="5400000">
            <a:off x="3814478" y="-2039435"/>
            <a:ext cx="2846129" cy="10475087"/>
            <a:chOff x="4832045" y="-1725632"/>
            <a:chExt cx="2846129" cy="870416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F171074-0151-A867-103B-E61F3B37015E}"/>
                </a:ext>
              </a:extLst>
            </p:cNvPr>
            <p:cNvSpPr/>
            <p:nvPr/>
          </p:nvSpPr>
          <p:spPr>
            <a:xfrm>
              <a:off x="6301213" y="1020694"/>
              <a:ext cx="1376958" cy="595783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AutoShape 4">
              <a:extLst>
                <a:ext uri="{FF2B5EF4-FFF2-40B4-BE49-F238E27FC236}">
                  <a16:creationId xmlns:a16="http://schemas.microsoft.com/office/drawing/2014/main" id="{248AF82D-80AD-9BC9-7D46-2EFB85C69D2F}"/>
                </a:ext>
              </a:extLst>
            </p:cNvPr>
            <p:cNvSpPr/>
            <p:nvPr/>
          </p:nvSpPr>
          <p:spPr>
            <a:xfrm>
              <a:off x="4832045" y="-1725632"/>
              <a:ext cx="2846129" cy="8704158"/>
            </a:xfrm>
            <a:prstGeom prst="round2DiagRect">
              <a:avLst>
                <a:gd name="adj1" fmla="val 32832"/>
                <a:gd name="adj2" fmla="val 0"/>
              </a:avLst>
            </a:prstGeom>
            <a:solidFill>
              <a:srgbClr val="005FAC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8" name="Google Shape;88;p17"/>
          <p:cNvSpPr txBox="1"/>
          <p:nvPr/>
        </p:nvSpPr>
        <p:spPr>
          <a:xfrm>
            <a:off x="9329464" y="645333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EE0BCC7-E954-ADCD-37A4-D626C77235E5}"/>
              </a:ext>
            </a:extLst>
          </p:cNvPr>
          <p:cNvSpPr/>
          <p:nvPr/>
        </p:nvSpPr>
        <p:spPr>
          <a:xfrm>
            <a:off x="11562735" y="6354501"/>
            <a:ext cx="428637" cy="5034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1C9E5236-7CCF-24BD-6441-CF2D28C22822}"/>
              </a:ext>
            </a:extLst>
          </p:cNvPr>
          <p:cNvSpPr txBox="1">
            <a:spLocks/>
          </p:cNvSpPr>
          <p:nvPr/>
        </p:nvSpPr>
        <p:spPr>
          <a:xfrm>
            <a:off x="11562734" y="6423687"/>
            <a:ext cx="428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ED1D0DA-FB61-46AA-8B36-3F301245DE96}" type="slidenum">
              <a:rPr lang="en-ID" sz="1600" b="1" smtClean="0">
                <a:solidFill>
                  <a:schemeClr val="bg1"/>
                </a:solidFill>
              </a:rPr>
              <a:pPr algn="ctr"/>
              <a:t>‹#›</a:t>
            </a:fld>
            <a:endParaRPr lang="en-ID" sz="1600" b="1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241FC41-9CB8-3702-1E44-D797A5A79DAE}"/>
              </a:ext>
            </a:extLst>
          </p:cNvPr>
          <p:cNvSpPr txBox="1"/>
          <p:nvPr/>
        </p:nvSpPr>
        <p:spPr>
          <a:xfrm>
            <a:off x="329824" y="6505093"/>
            <a:ext cx="38518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2025 </a:t>
            </a:r>
            <a:r>
              <a:rPr lang="en-US" sz="110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Direktorat</a:t>
            </a:r>
            <a:r>
              <a:rPr lang="en-US" sz="11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Jenderal</a:t>
            </a:r>
            <a:r>
              <a:rPr lang="en-US" sz="110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Perbendaharaan</a:t>
            </a:r>
            <a:endParaRPr lang="en-ID" sz="110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Text Placeholder 19">
            <a:extLst>
              <a:ext uri="{FF2B5EF4-FFF2-40B4-BE49-F238E27FC236}">
                <a16:creationId xmlns:a16="http://schemas.microsoft.com/office/drawing/2014/main" id="{84028CDA-FD02-EC44-F6D6-AC312E3DED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0397" y="2426699"/>
            <a:ext cx="9491847" cy="754740"/>
          </a:xfrm>
        </p:spPr>
        <p:txBody>
          <a:bodyPr anchor="b">
            <a:norm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/>
              <a:t>Click to edit your content</a:t>
            </a:r>
            <a:endParaRPr lang="en-ID"/>
          </a:p>
        </p:txBody>
      </p:sp>
      <p:sp>
        <p:nvSpPr>
          <p:cNvPr id="38" name="Text Placeholder 19">
            <a:extLst>
              <a:ext uri="{FF2B5EF4-FFF2-40B4-BE49-F238E27FC236}">
                <a16:creationId xmlns:a16="http://schemas.microsoft.com/office/drawing/2014/main" id="{D658BFFB-0680-6AE4-6AF2-2F2E2652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0396" y="3214920"/>
            <a:ext cx="9491847" cy="75474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/>
              <a:t>Click to edit your content</a:t>
            </a:r>
            <a:endParaRPr lang="en-ID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67932634-8113-D88A-865E-580C4527B8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895"/>
          <a:stretch/>
        </p:blipFill>
        <p:spPr>
          <a:xfrm>
            <a:off x="700396" y="458443"/>
            <a:ext cx="610755" cy="669508"/>
          </a:xfrm>
          <a:prstGeom prst="rect">
            <a:avLst/>
          </a:prstGeom>
        </p:spPr>
      </p:pic>
      <p:pic>
        <p:nvPicPr>
          <p:cNvPr id="45" name="Picture 44" descr="Logo&#10;&#10;Description automatically generated">
            <a:extLst>
              <a:ext uri="{FF2B5EF4-FFF2-40B4-BE49-F238E27FC236}">
                <a16:creationId xmlns:a16="http://schemas.microsoft.com/office/drawing/2014/main" id="{6B6A4511-6AB3-998D-6902-4F28C1A354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9652" y="500885"/>
            <a:ext cx="584156" cy="644366"/>
          </a:xfrm>
          <a:prstGeom prst="rect">
            <a:avLst/>
          </a:prstGeom>
        </p:spPr>
      </p:pic>
      <p:pic>
        <p:nvPicPr>
          <p:cNvPr id="46" name="Picture 45" descr="Logo&#10;&#10;Description automatically generated">
            <a:extLst>
              <a:ext uri="{FF2B5EF4-FFF2-40B4-BE49-F238E27FC236}">
                <a16:creationId xmlns:a16="http://schemas.microsoft.com/office/drawing/2014/main" id="{77484097-8D5C-101F-A33A-310377DD1F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794"/>
          <a:stretch/>
        </p:blipFill>
        <p:spPr>
          <a:xfrm>
            <a:off x="2212309" y="762168"/>
            <a:ext cx="643457" cy="29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0281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Subbab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4">
            <a:extLst>
              <a:ext uri="{FF2B5EF4-FFF2-40B4-BE49-F238E27FC236}">
                <a16:creationId xmlns:a16="http://schemas.microsoft.com/office/drawing/2014/main" id="{CA6FB601-8E8C-A4AD-94E0-65E7D2A1FC2A}"/>
              </a:ext>
            </a:extLst>
          </p:cNvPr>
          <p:cNvSpPr/>
          <p:nvPr/>
        </p:nvSpPr>
        <p:spPr>
          <a:xfrm rot="5400000">
            <a:off x="1615063" y="-1324605"/>
            <a:ext cx="971960" cy="3877519"/>
          </a:xfrm>
          <a:prstGeom prst="round2DiagRect">
            <a:avLst>
              <a:gd name="adj1" fmla="val 32832"/>
              <a:gd name="adj2" fmla="val 0"/>
            </a:avLst>
          </a:prstGeom>
          <a:solidFill>
            <a:srgbClr val="005FAC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202125-8CEF-1CF9-1C62-D914395CA786}"/>
              </a:ext>
            </a:extLst>
          </p:cNvPr>
          <p:cNvSpPr/>
          <p:nvPr/>
        </p:nvSpPr>
        <p:spPr>
          <a:xfrm>
            <a:off x="0" y="6464410"/>
            <a:ext cx="12192000" cy="393590"/>
          </a:xfrm>
          <a:prstGeom prst="rect">
            <a:avLst/>
          </a:prstGeom>
          <a:solidFill>
            <a:srgbClr val="005F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92AA2D-340C-2FD2-D849-DE898C279D60}"/>
              </a:ext>
            </a:extLst>
          </p:cNvPr>
          <p:cNvSpPr txBox="1"/>
          <p:nvPr/>
        </p:nvSpPr>
        <p:spPr>
          <a:xfrm>
            <a:off x="187912" y="6530399"/>
            <a:ext cx="38518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2025 </a:t>
            </a:r>
            <a:r>
              <a:rPr lang="en-US" sz="110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Direktorat</a:t>
            </a:r>
            <a:r>
              <a:rPr lang="en-US" sz="11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Jenderal</a:t>
            </a:r>
            <a:r>
              <a:rPr lang="en-US" sz="11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Perbendaharaan</a:t>
            </a:r>
            <a:endParaRPr lang="en-ID" sz="110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60F38360-28EF-B033-B5D4-E3EF27EFB3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73" t="17697" r="28141" b="13544"/>
          <a:stretch/>
        </p:blipFill>
        <p:spPr>
          <a:xfrm>
            <a:off x="1733418" y="307951"/>
            <a:ext cx="533024" cy="58796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0C6CA06A-01BB-828F-B08D-3B06CD77BA12}"/>
              </a:ext>
            </a:extLst>
          </p:cNvPr>
          <p:cNvGrpSpPr/>
          <p:nvPr/>
        </p:nvGrpSpPr>
        <p:grpSpPr>
          <a:xfrm>
            <a:off x="749207" y="306045"/>
            <a:ext cx="846014" cy="586824"/>
            <a:chOff x="306248" y="132775"/>
            <a:chExt cx="1006877" cy="698404"/>
          </a:xfrm>
        </p:grpSpPr>
        <p:pic>
          <p:nvPicPr>
            <p:cNvPr id="14" name="Picture 13" descr="Logo, company name&#10;&#10;Description automatically generated with medium confidence">
              <a:extLst>
                <a:ext uri="{FF2B5EF4-FFF2-40B4-BE49-F238E27FC236}">
                  <a16:creationId xmlns:a16="http://schemas.microsoft.com/office/drawing/2014/main" id="{C9CA6337-7B61-AE15-73A2-E9D945493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010" y="132775"/>
              <a:ext cx="737235" cy="526596"/>
            </a:xfrm>
            <a:prstGeom prst="rect">
              <a:avLst/>
            </a:prstGeom>
          </p:spPr>
        </p:pic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9AB7B396-D7C3-62E3-4522-BA69EC11123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22" t="59595" r="19861" b="29167"/>
            <a:stretch/>
          </p:blipFill>
          <p:spPr bwMode="auto">
            <a:xfrm>
              <a:off x="306248" y="643890"/>
              <a:ext cx="1006877" cy="187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D9F40162-7ECF-0900-F2C5-035642156D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1207" y="2459360"/>
            <a:ext cx="9491847" cy="754740"/>
          </a:xfrm>
        </p:spPr>
        <p:txBody>
          <a:bodyPr anchor="b">
            <a:normAutofit/>
          </a:bodyPr>
          <a:lstStyle>
            <a:lvl1pPr marL="0" indent="0">
              <a:buNone/>
              <a:defRPr sz="4400" b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/>
              <a:t>Click to edit your content</a:t>
            </a:r>
            <a:endParaRPr lang="en-ID"/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52CD9235-9FA4-D868-6F52-8AF0FD6EF8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1206" y="3247581"/>
            <a:ext cx="9491847" cy="75474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/>
              <a:t>Click to edit your content</a:t>
            </a:r>
            <a:endParaRPr lang="en-ID"/>
          </a:p>
        </p:txBody>
      </p:sp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5DD623BB-3686-C410-20EB-0DC16F8912B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47"/>
          <a:stretch/>
        </p:blipFill>
        <p:spPr>
          <a:xfrm>
            <a:off x="2501165" y="484086"/>
            <a:ext cx="785295" cy="36521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F8EC782-272D-014A-E467-BA09B99493A1}"/>
              </a:ext>
            </a:extLst>
          </p:cNvPr>
          <p:cNvSpPr/>
          <p:nvPr/>
        </p:nvSpPr>
        <p:spPr>
          <a:xfrm>
            <a:off x="11562735" y="6354501"/>
            <a:ext cx="428637" cy="5034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0A3C28F8-A6B7-2FEC-3979-30B0C38802BD}"/>
              </a:ext>
            </a:extLst>
          </p:cNvPr>
          <p:cNvSpPr txBox="1">
            <a:spLocks/>
          </p:cNvSpPr>
          <p:nvPr/>
        </p:nvSpPr>
        <p:spPr>
          <a:xfrm>
            <a:off x="11562734" y="6423687"/>
            <a:ext cx="428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ED1D0DA-FB61-46AA-8B36-3F301245DE96}" type="slidenum">
              <a:rPr lang="en-ID" sz="1600" b="1" smtClean="0">
                <a:solidFill>
                  <a:schemeClr val="bg1"/>
                </a:solidFill>
              </a:rPr>
              <a:pPr algn="ctr"/>
              <a:t>‹#›</a:t>
            </a:fld>
            <a:endParaRPr lang="en-ID" sz="16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2225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Subbab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7" descr="Logo&#10;&#10;Description automatically generated">
            <a:extLst>
              <a:ext uri="{FF2B5EF4-FFF2-40B4-BE49-F238E27FC236}">
                <a16:creationId xmlns:a16="http://schemas.microsoft.com/office/drawing/2014/main" id="{9F9482ED-BDBB-79A0-96CF-480E7EF299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3665" y="0"/>
            <a:ext cx="6268336" cy="6873241"/>
          </a:xfrm>
          <a:prstGeom prst="rect">
            <a:avLst/>
          </a:prstGeom>
          <a:effectLst/>
        </p:spPr>
      </p:pic>
      <p:pic>
        <p:nvPicPr>
          <p:cNvPr id="54" name="Picture 53" descr="A group of people at a market&#10;&#10;Description automatically generated">
            <a:extLst>
              <a:ext uri="{FF2B5EF4-FFF2-40B4-BE49-F238E27FC236}">
                <a16:creationId xmlns:a16="http://schemas.microsoft.com/office/drawing/2014/main" id="{FB093F62-AB03-3CD3-FA66-751C7055B0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rgbClr val="5B9BD5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01" t="4518"/>
          <a:stretch/>
        </p:blipFill>
        <p:spPr>
          <a:xfrm>
            <a:off x="0" y="0"/>
            <a:ext cx="3480630" cy="6858000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2F6E6DF-EE99-86BA-9B92-2556C91AA83E}"/>
              </a:ext>
            </a:extLst>
          </p:cNvPr>
          <p:cNvCxnSpPr>
            <a:cxnSpLocks/>
          </p:cNvCxnSpPr>
          <p:nvPr/>
        </p:nvCxnSpPr>
        <p:spPr>
          <a:xfrm>
            <a:off x="3639131" y="3201775"/>
            <a:ext cx="1284790" cy="0"/>
          </a:xfrm>
          <a:prstGeom prst="line">
            <a:avLst/>
          </a:prstGeom>
          <a:noFill/>
          <a:ln w="9525" cap="flat" cmpd="sng" algn="ctr">
            <a:solidFill>
              <a:srgbClr val="23569E"/>
            </a:solidFill>
            <a:prstDash val="solid"/>
          </a:ln>
          <a:effectLst/>
        </p:spPr>
      </p:cxnSp>
      <p:pic>
        <p:nvPicPr>
          <p:cNvPr id="59" name="Picture 58">
            <a:extLst>
              <a:ext uri="{FF2B5EF4-FFF2-40B4-BE49-F238E27FC236}">
                <a16:creationId xmlns:a16="http://schemas.microsoft.com/office/drawing/2014/main" id="{DB6F352F-C547-1A6F-37D7-447245D3E18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895"/>
          <a:stretch/>
        </p:blipFill>
        <p:spPr>
          <a:xfrm>
            <a:off x="9728648" y="0"/>
            <a:ext cx="610755" cy="669508"/>
          </a:xfrm>
          <a:prstGeom prst="rect">
            <a:avLst/>
          </a:prstGeom>
        </p:spPr>
      </p:pic>
      <p:pic>
        <p:nvPicPr>
          <p:cNvPr id="60" name="Picture 59" descr="Logo&#10;&#10;Description automatically generated">
            <a:extLst>
              <a:ext uri="{FF2B5EF4-FFF2-40B4-BE49-F238E27FC236}">
                <a16:creationId xmlns:a16="http://schemas.microsoft.com/office/drawing/2014/main" id="{DDCD4FF0-50A0-9174-6091-84E9BA41052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97904" y="42442"/>
            <a:ext cx="584156" cy="644366"/>
          </a:xfrm>
          <a:prstGeom prst="rect">
            <a:avLst/>
          </a:prstGeom>
        </p:spPr>
      </p:pic>
      <p:pic>
        <p:nvPicPr>
          <p:cNvPr id="61" name="Picture 60" descr="Logo&#10;&#10;Description automatically generated">
            <a:extLst>
              <a:ext uri="{FF2B5EF4-FFF2-40B4-BE49-F238E27FC236}">
                <a16:creationId xmlns:a16="http://schemas.microsoft.com/office/drawing/2014/main" id="{DFAA7A14-8AEE-3E83-B9A8-EBACED7A059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794"/>
          <a:stretch/>
        </p:blipFill>
        <p:spPr>
          <a:xfrm>
            <a:off x="11240561" y="303725"/>
            <a:ext cx="643457" cy="296559"/>
          </a:xfrm>
          <a:prstGeom prst="rect">
            <a:avLst/>
          </a:prstGeom>
        </p:spPr>
      </p:pic>
      <p:sp>
        <p:nvSpPr>
          <p:cNvPr id="79" name="Text Placeholder 19">
            <a:extLst>
              <a:ext uri="{FF2B5EF4-FFF2-40B4-BE49-F238E27FC236}">
                <a16:creationId xmlns:a16="http://schemas.microsoft.com/office/drawing/2014/main" id="{1F9A261F-5D10-980D-F22E-0766431C51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39132" y="2378081"/>
            <a:ext cx="7969943" cy="754740"/>
          </a:xfrm>
        </p:spPr>
        <p:txBody>
          <a:bodyPr anchor="b">
            <a:normAutofit/>
          </a:bodyPr>
          <a:lstStyle>
            <a:lvl1pPr marL="0" indent="0">
              <a:buNone/>
              <a:defRPr sz="4400" b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/>
              <a:t>Click to edit your content</a:t>
            </a:r>
            <a:endParaRPr lang="en-ID"/>
          </a:p>
        </p:txBody>
      </p:sp>
      <p:sp>
        <p:nvSpPr>
          <p:cNvPr id="80" name="Text Placeholder 19">
            <a:extLst>
              <a:ext uri="{FF2B5EF4-FFF2-40B4-BE49-F238E27FC236}">
                <a16:creationId xmlns:a16="http://schemas.microsoft.com/office/drawing/2014/main" id="{C6955E31-D0AB-87B5-D494-B614C30EED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39131" y="3270730"/>
            <a:ext cx="7969944" cy="75474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/>
              <a:t>Click to edit your content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565287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nutup">
  <p:cSld name="1_Penutup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A5D415C-89F7-63D8-778F-25501AA5E0D2}"/>
              </a:ext>
            </a:extLst>
          </p:cNvPr>
          <p:cNvSpPr/>
          <p:nvPr/>
        </p:nvSpPr>
        <p:spPr>
          <a:xfrm>
            <a:off x="13866" y="0"/>
            <a:ext cx="12192000" cy="6858000"/>
          </a:xfrm>
          <a:prstGeom prst="rect">
            <a:avLst/>
          </a:prstGeom>
          <a:gradFill>
            <a:gsLst>
              <a:gs pos="12000">
                <a:schemeClr val="accent4">
                  <a:lumMod val="20000"/>
                  <a:lumOff val="80000"/>
                </a:schemeClr>
              </a:gs>
              <a:gs pos="100000">
                <a:srgbClr val="DED9E2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84" name="Google Shape;8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-1" y="0"/>
            <a:ext cx="12192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9329464" y="645333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" name="Google Shape;1900;p1">
            <a:extLst>
              <a:ext uri="{FF2B5EF4-FFF2-40B4-BE49-F238E27FC236}">
                <a16:creationId xmlns:a16="http://schemas.microsoft.com/office/drawing/2014/main" id="{6CDE6FC3-53BB-0C84-57E0-2F23E1B5C8B3}"/>
              </a:ext>
            </a:extLst>
          </p:cNvPr>
          <p:cNvSpPr txBox="1">
            <a:spLocks/>
          </p:cNvSpPr>
          <p:nvPr/>
        </p:nvSpPr>
        <p:spPr>
          <a:xfrm>
            <a:off x="1071333" y="1812050"/>
            <a:ext cx="5337704" cy="139281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SzPts val="6000"/>
            </a:pPr>
            <a:r>
              <a:rPr lang="en-US" sz="5000" b="1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Terima</a:t>
            </a:r>
            <a:r>
              <a:rPr lang="en-US" sz="50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Kasih</a:t>
            </a:r>
            <a:br>
              <a:rPr lang="en-US" sz="5000" b="1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</a:br>
            <a:r>
              <a:rPr lang="en-US" sz="5000" b="1">
                <a:ln w="19050">
                  <a:solidFill>
                    <a:schemeClr val="bg1"/>
                  </a:solidFill>
                </a:ln>
                <a:noFill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Thank you</a:t>
            </a:r>
            <a:endParaRPr lang="en-US" sz="5000" b="1">
              <a:ln w="19050">
                <a:solidFill>
                  <a:schemeClr val="bg1"/>
                </a:solidFill>
              </a:ln>
              <a:noFill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5151A0C-62A1-5C30-5106-930A4ABAD8F3}"/>
              </a:ext>
            </a:extLst>
          </p:cNvPr>
          <p:cNvGrpSpPr/>
          <p:nvPr/>
        </p:nvGrpSpPr>
        <p:grpSpPr>
          <a:xfrm>
            <a:off x="9172637" y="351794"/>
            <a:ext cx="2572987" cy="763948"/>
            <a:chOff x="4711363" y="1874909"/>
            <a:chExt cx="2572987" cy="763948"/>
          </a:xfrm>
        </p:grpSpPr>
        <p:graphicFrame>
          <p:nvGraphicFramePr>
            <p:cNvPr id="5" name="Object 4">
              <a:extLst>
                <a:ext uri="{FF2B5EF4-FFF2-40B4-BE49-F238E27FC236}">
                  <a16:creationId xmlns:a16="http://schemas.microsoft.com/office/drawing/2014/main" id="{7D66510D-6913-8234-371B-2458647E173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38111524"/>
                </p:ext>
              </p:extLst>
            </p:nvPr>
          </p:nvGraphicFramePr>
          <p:xfrm>
            <a:off x="4711363" y="1963606"/>
            <a:ext cx="785142" cy="6752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2" name="CorelDRAW" r:id="rId6" imgW="2666067" imgH="2291819" progId="CorelDraw.Graphic.21">
                    <p:embed/>
                  </p:oleObj>
                </mc:Choice>
                <mc:Fallback>
                  <p:oleObj name="CorelDRAW" r:id="rId6" imgW="2666067" imgH="2291819" progId="CorelDraw.Graphic.21">
                    <p:embed/>
                    <p:pic>
                      <p:nvPicPr>
                        <p:cNvPr id="5" name="Object 4">
                          <a:extLst>
                            <a:ext uri="{FF2B5EF4-FFF2-40B4-BE49-F238E27FC236}">
                              <a16:creationId xmlns:a16="http://schemas.microsoft.com/office/drawing/2014/main" id="{7D66510D-6913-8234-371B-2458647E173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711363" y="1963606"/>
                          <a:ext cx="785142" cy="67525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" name="Group 44">
              <a:extLst>
                <a:ext uri="{FF2B5EF4-FFF2-40B4-BE49-F238E27FC236}">
                  <a16:creationId xmlns:a16="http://schemas.microsoft.com/office/drawing/2014/main" id="{C5F24C84-9302-96A9-F1C8-0F2C94E496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92282" y="1874909"/>
              <a:ext cx="1692068" cy="675251"/>
              <a:chOff x="9722206" y="394575"/>
              <a:chExt cx="1553247" cy="621219"/>
            </a:xfrm>
          </p:grpSpPr>
          <p:pic>
            <p:nvPicPr>
              <p:cNvPr id="7" name="Picture 46">
                <a:extLst>
                  <a:ext uri="{FF2B5EF4-FFF2-40B4-BE49-F238E27FC236}">
                    <a16:creationId xmlns:a16="http://schemas.microsoft.com/office/drawing/2014/main" id="{9CDE6FDB-1456-5123-5069-74AD86AC6E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22206" y="394575"/>
                <a:ext cx="552563" cy="621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Picture 47" descr="A blue and orange sign&#10;&#10;Description automatically generated">
                <a:extLst>
                  <a:ext uri="{FF2B5EF4-FFF2-40B4-BE49-F238E27FC236}">
                    <a16:creationId xmlns:a16="http://schemas.microsoft.com/office/drawing/2014/main" id="{8C408528-4185-DAC5-CACD-B505246284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23242" y="549563"/>
                <a:ext cx="852211" cy="378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D4EADBA-F53D-D678-CA68-654A2941F32E}"/>
              </a:ext>
            </a:extLst>
          </p:cNvPr>
          <p:cNvSpPr txBox="1"/>
          <p:nvPr/>
        </p:nvSpPr>
        <p:spPr>
          <a:xfrm>
            <a:off x="1042307" y="4235862"/>
            <a:ext cx="505369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d-ID" sz="1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Direktorat Jenderal Perbendaharaan Kementerian Keuangan</a:t>
            </a:r>
          </a:p>
          <a:p>
            <a:pPr algn="l"/>
            <a:r>
              <a:rPr lang="id-ID" sz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Gedung Prijadi Praptosuhardjo I Lantai 1 dan 2 </a:t>
            </a:r>
          </a:p>
          <a:p>
            <a:pPr algn="l"/>
            <a:r>
              <a:rPr lang="id-ID" sz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Jl. Lapangan Banteng Timur No. 2-4 Jakarta Pusat 10710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2F0790B-7209-C618-2C24-CBDADA86DD57}"/>
              </a:ext>
            </a:extLst>
          </p:cNvPr>
          <p:cNvGrpSpPr/>
          <p:nvPr/>
        </p:nvGrpSpPr>
        <p:grpSpPr>
          <a:xfrm>
            <a:off x="1042307" y="5779193"/>
            <a:ext cx="6850908" cy="307777"/>
            <a:chOff x="1230488" y="5723289"/>
            <a:chExt cx="6850908" cy="30777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56EFDE0-8594-72B6-378D-F958F4A16588}"/>
                </a:ext>
              </a:extLst>
            </p:cNvPr>
            <p:cNvSpPr txBox="1"/>
            <p:nvPr/>
          </p:nvSpPr>
          <p:spPr>
            <a:xfrm>
              <a:off x="1377371" y="5784300"/>
              <a:ext cx="1258678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www.djpb.kemenkeu.go.id</a:t>
              </a:r>
              <a:endParaRPr lang="id-ID" sz="700" b="1">
                <a:solidFill>
                  <a:srgbClr val="DED9E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3A2B4A3-E135-07EA-C772-365BD55F40E6}"/>
                </a:ext>
              </a:extLst>
            </p:cNvPr>
            <p:cNvSpPr txBox="1"/>
            <p:nvPr/>
          </p:nvSpPr>
          <p:spPr>
            <a:xfrm>
              <a:off x="2778889" y="5784300"/>
              <a:ext cx="115127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@</a:t>
              </a:r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ditjenperbendaharaan</a:t>
              </a:r>
              <a:endParaRPr lang="id-ID" sz="700" b="1">
                <a:solidFill>
                  <a:srgbClr val="DED9E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2050E27-CFA4-D66D-B53E-DCCFF6DFE619}"/>
                </a:ext>
              </a:extLst>
            </p:cNvPr>
            <p:cNvSpPr txBox="1"/>
            <p:nvPr/>
          </p:nvSpPr>
          <p:spPr>
            <a:xfrm>
              <a:off x="4098405" y="5792796"/>
              <a:ext cx="93807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DJPb.KemenkeuRI</a:t>
              </a:r>
              <a:endParaRPr lang="id-ID" sz="700" b="1">
                <a:solidFill>
                  <a:srgbClr val="DED9E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BBB1CB5-A9FE-0D17-2A4A-C90B25B883AE}"/>
                </a:ext>
              </a:extLst>
            </p:cNvPr>
            <p:cNvSpPr txBox="1"/>
            <p:nvPr/>
          </p:nvSpPr>
          <p:spPr>
            <a:xfrm>
              <a:off x="5307416" y="5723289"/>
              <a:ext cx="16754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Direktorat</a:t>
              </a:r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</a:t>
              </a:r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Jenderal</a:t>
              </a:r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Perbendaharaan</a:t>
              </a:r>
              <a:r>
                <a:rPr lang="id-ID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</a:t>
              </a:r>
            </a:p>
            <a:p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- </a:t>
              </a:r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DJPb</a:t>
              </a:r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</a:t>
              </a:r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Kemenkeu</a:t>
              </a:r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RI</a:t>
              </a:r>
              <a:endParaRPr lang="id-ID" sz="700" b="1">
                <a:solidFill>
                  <a:srgbClr val="DED9E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BF91947-2E53-D47C-2E89-FDAD14C625A2}"/>
                </a:ext>
              </a:extLst>
            </p:cNvPr>
            <p:cNvSpPr txBox="1"/>
            <p:nvPr/>
          </p:nvSpPr>
          <p:spPr>
            <a:xfrm>
              <a:off x="7058359" y="5789053"/>
              <a:ext cx="102303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@DJPbKemenkeu_RI</a:t>
              </a:r>
              <a:endParaRPr lang="id-ID" sz="700" b="1">
                <a:solidFill>
                  <a:srgbClr val="DED9E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F475B5F-5654-03BF-1B86-3BB38B842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10000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4745" y="5779475"/>
              <a:ext cx="216000" cy="2160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D8DC1F6-13E4-A0FA-AADC-64D443CB80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488" y="5771594"/>
              <a:ext cx="216000" cy="2160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C8BB782-D9A5-F4C7-B095-4EB435828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8366" y="5779475"/>
              <a:ext cx="216000" cy="223262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ED1B440-E3E1-6D2C-5EA3-6169F402D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3965" y="5769178"/>
              <a:ext cx="216000" cy="2160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9DF47A3-6D1D-08C9-D978-EF74B0812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14118" y="5759456"/>
              <a:ext cx="220926" cy="2209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99980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Terima Kasi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CE9D672-3FE2-E883-5E01-061C26B9D097}"/>
              </a:ext>
            </a:extLst>
          </p:cNvPr>
          <p:cNvSpPr/>
          <p:nvPr/>
        </p:nvSpPr>
        <p:spPr>
          <a:xfrm>
            <a:off x="13866" y="0"/>
            <a:ext cx="12192000" cy="6858000"/>
          </a:xfrm>
          <a:prstGeom prst="rect">
            <a:avLst/>
          </a:prstGeom>
          <a:gradFill>
            <a:gsLst>
              <a:gs pos="12000">
                <a:schemeClr val="accent4">
                  <a:lumMod val="20000"/>
                  <a:lumOff val="80000"/>
                </a:schemeClr>
              </a:gs>
              <a:gs pos="100000">
                <a:srgbClr val="DED9E2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63D3DF-3550-DA9D-AC1E-CFA3F3E6FB73}"/>
              </a:ext>
            </a:extLst>
          </p:cNvPr>
          <p:cNvSpPr/>
          <p:nvPr/>
        </p:nvSpPr>
        <p:spPr>
          <a:xfrm>
            <a:off x="-4622" y="6051214"/>
            <a:ext cx="12192000" cy="828389"/>
          </a:xfrm>
          <a:prstGeom prst="rect">
            <a:avLst/>
          </a:prstGeom>
          <a:solidFill>
            <a:srgbClr val="1F6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94F9F7D-8A80-1C16-BD1C-069A342DACEE}"/>
              </a:ext>
            </a:extLst>
          </p:cNvPr>
          <p:cNvGrpSpPr/>
          <p:nvPr/>
        </p:nvGrpSpPr>
        <p:grpSpPr>
          <a:xfrm>
            <a:off x="2684412" y="6329065"/>
            <a:ext cx="6850908" cy="307777"/>
            <a:chOff x="1230488" y="5723289"/>
            <a:chExt cx="6850908" cy="30777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059A9F9-7B57-9993-FACC-F054D0C3EDF2}"/>
                </a:ext>
              </a:extLst>
            </p:cNvPr>
            <p:cNvSpPr txBox="1"/>
            <p:nvPr/>
          </p:nvSpPr>
          <p:spPr>
            <a:xfrm>
              <a:off x="1377371" y="5784300"/>
              <a:ext cx="1258678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www.djpb.kemenkeu.go.id</a:t>
              </a:r>
              <a:endParaRPr lang="id-ID" sz="700" b="1">
                <a:solidFill>
                  <a:srgbClr val="DED9E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EFD5BD7-D2F4-7A5F-C6E8-696991EBBF5B}"/>
                </a:ext>
              </a:extLst>
            </p:cNvPr>
            <p:cNvSpPr txBox="1"/>
            <p:nvPr/>
          </p:nvSpPr>
          <p:spPr>
            <a:xfrm>
              <a:off x="2778889" y="5784300"/>
              <a:ext cx="115127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@</a:t>
              </a:r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ditjenperbendaharaan</a:t>
              </a:r>
              <a:endParaRPr lang="id-ID" sz="700" b="1">
                <a:solidFill>
                  <a:srgbClr val="DED9E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991D59C-79F0-538E-70C6-D76F94C594E4}"/>
                </a:ext>
              </a:extLst>
            </p:cNvPr>
            <p:cNvSpPr txBox="1"/>
            <p:nvPr/>
          </p:nvSpPr>
          <p:spPr>
            <a:xfrm>
              <a:off x="4098405" y="5792796"/>
              <a:ext cx="93807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DJPb.KemenkeuRI</a:t>
              </a:r>
              <a:endParaRPr lang="id-ID" sz="700" b="1">
                <a:solidFill>
                  <a:srgbClr val="DED9E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3316907-CA8D-8E92-08BC-F6045104B8D5}"/>
                </a:ext>
              </a:extLst>
            </p:cNvPr>
            <p:cNvSpPr txBox="1"/>
            <p:nvPr/>
          </p:nvSpPr>
          <p:spPr>
            <a:xfrm>
              <a:off x="5307416" y="5723289"/>
              <a:ext cx="16754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Direktorat</a:t>
              </a:r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</a:t>
              </a:r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Jenderal</a:t>
              </a:r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Perbendaharaan</a:t>
              </a:r>
              <a:r>
                <a:rPr lang="id-ID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</a:t>
              </a:r>
            </a:p>
            <a:p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- </a:t>
              </a:r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DJPb</a:t>
              </a:r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</a:t>
              </a:r>
              <a:r>
                <a:rPr lang="en-US" sz="700" b="1" err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Kemenkeu</a:t>
              </a:r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 RI</a:t>
              </a:r>
              <a:endParaRPr lang="id-ID" sz="700" b="1">
                <a:solidFill>
                  <a:srgbClr val="DED9E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8715D4B-E9A2-0AC4-3F34-B3B9979D68FC}"/>
                </a:ext>
              </a:extLst>
            </p:cNvPr>
            <p:cNvSpPr txBox="1"/>
            <p:nvPr/>
          </p:nvSpPr>
          <p:spPr>
            <a:xfrm>
              <a:off x="7058359" y="5789053"/>
              <a:ext cx="1023037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>
                  <a:solidFill>
                    <a:srgbClr val="DED9E2"/>
                  </a:solidFill>
                  <a:latin typeface="Roboto" panose="02000000000000000000" pitchFamily="2" charset="0"/>
                  <a:ea typeface="Roboto" panose="02000000000000000000" pitchFamily="2" charset="0"/>
                  <a:cs typeface="Arial" panose="020B0604020202020204" pitchFamily="34" charset="0"/>
                </a:rPr>
                <a:t>@DJPbKemenkeu_RI</a:t>
              </a:r>
              <a:endParaRPr lang="id-ID" sz="700" b="1">
                <a:solidFill>
                  <a:srgbClr val="DED9E2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28372F6-9D02-0815-9D82-6787C4B21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4745" y="5779475"/>
              <a:ext cx="216000" cy="2160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8D6B437-903D-710C-5EC1-733E37399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488" y="5771594"/>
              <a:ext cx="216000" cy="2160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E9D1F5F-F46D-1A8B-B189-05CE0A6A5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8366" y="5779475"/>
              <a:ext cx="216000" cy="22326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2E620D1-00AC-47F6-F52F-A64E9A99C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3965" y="5769178"/>
              <a:ext cx="216000" cy="216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DA8D807-D1E2-E720-7E27-947AF25EF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14118" y="5759456"/>
              <a:ext cx="220926" cy="220926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B2E6716-4400-A5B2-5F4F-5FA7C9EA5627}"/>
              </a:ext>
            </a:extLst>
          </p:cNvPr>
          <p:cNvSpPr txBox="1"/>
          <p:nvPr/>
        </p:nvSpPr>
        <p:spPr>
          <a:xfrm>
            <a:off x="3573776" y="5149667"/>
            <a:ext cx="505369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b="1">
                <a:solidFill>
                  <a:srgbClr val="033F63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Direktorat Jenderal Perbendaharaan Kementerian Keuangan</a:t>
            </a:r>
          </a:p>
          <a:p>
            <a:pPr algn="ctr"/>
            <a:r>
              <a:rPr lang="id-ID" sz="1200">
                <a:solidFill>
                  <a:srgbClr val="033F63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Gedung Prijadi Praptosuhardjo I Lantai 1 dan 2 </a:t>
            </a:r>
          </a:p>
          <a:p>
            <a:pPr algn="ctr"/>
            <a:r>
              <a:rPr lang="id-ID" sz="1200">
                <a:solidFill>
                  <a:srgbClr val="033F63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Jl. Lapangan Banteng Timur No. 2-4 Jakarta Pusat 10710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15A6E92-966B-05AE-69EA-C3CC955E9DA3}"/>
              </a:ext>
            </a:extLst>
          </p:cNvPr>
          <p:cNvGrpSpPr/>
          <p:nvPr/>
        </p:nvGrpSpPr>
        <p:grpSpPr>
          <a:xfrm>
            <a:off x="76316" y="112721"/>
            <a:ext cx="5945051" cy="2297943"/>
            <a:chOff x="675096" y="65429"/>
            <a:chExt cx="5629989" cy="2176162"/>
          </a:xfrm>
          <a:gradFill>
            <a:gsLst>
              <a:gs pos="0">
                <a:schemeClr val="bg1">
                  <a:alpha val="58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80E63EB-3716-F18D-F451-4E383E46D968}"/>
                </a:ext>
              </a:extLst>
            </p:cNvPr>
            <p:cNvGrpSpPr/>
            <p:nvPr/>
          </p:nvGrpSpPr>
          <p:grpSpPr>
            <a:xfrm>
              <a:off x="675096" y="1428054"/>
              <a:ext cx="5629989" cy="813537"/>
              <a:chOff x="660808" y="1166190"/>
              <a:chExt cx="7670692" cy="1108420"/>
            </a:xfrm>
            <a:grpFill/>
          </p:grpSpPr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2CF2E9B6-3633-DD9C-E518-5533708BD860}"/>
                  </a:ext>
                </a:extLst>
              </p:cNvPr>
              <p:cNvGrpSpPr/>
              <p:nvPr/>
            </p:nvGrpSpPr>
            <p:grpSpPr>
              <a:xfrm>
                <a:off x="660808" y="1166190"/>
                <a:ext cx="1939461" cy="1108418"/>
                <a:chOff x="2616702" y="1176538"/>
                <a:chExt cx="1243603" cy="710729"/>
              </a:xfrm>
              <a:grpFill/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55BE7837-F79E-CF04-23F5-016165BB39F9}"/>
                    </a:ext>
                  </a:extLst>
                </p:cNvPr>
                <p:cNvGrpSpPr/>
                <p:nvPr/>
              </p:nvGrpSpPr>
              <p:grpSpPr>
                <a:xfrm rot="2700000">
                  <a:off x="3149576" y="1176538"/>
                  <a:ext cx="710729" cy="710729"/>
                  <a:chOff x="-531707" y="-5864"/>
                  <a:chExt cx="5269134" cy="5269134"/>
                </a:xfrm>
                <a:grpFill/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30A31648-0720-0D1E-F842-4B1400C68802}"/>
                      </a:ext>
                    </a:extLst>
                  </p:cNvPr>
                  <p:cNvGrpSpPr/>
                  <p:nvPr/>
                </p:nvGrpSpPr>
                <p:grpSpPr>
                  <a:xfrm>
                    <a:off x="1550584" y="-5864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177" name="Freeform: Shape 176">
                      <a:extLst>
                        <a:ext uri="{FF2B5EF4-FFF2-40B4-BE49-F238E27FC236}">
                          <a16:creationId xmlns:a16="http://schemas.microsoft.com/office/drawing/2014/main" id="{424F6B6A-1CD2-5000-BD90-2ADF8362A0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178" name="Freeform: Shape 177">
                      <a:extLst>
                        <a:ext uri="{FF2B5EF4-FFF2-40B4-BE49-F238E27FC236}">
                          <a16:creationId xmlns:a16="http://schemas.microsoft.com/office/drawing/2014/main" id="{DB08AEC7-C97B-7D95-D516-8D7FBA26BF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  <p:grpSp>
                <p:nvGrpSpPr>
                  <p:cNvPr id="174" name="Group 173">
                    <a:extLst>
                      <a:ext uri="{FF2B5EF4-FFF2-40B4-BE49-F238E27FC236}">
                        <a16:creationId xmlns:a16="http://schemas.microsoft.com/office/drawing/2014/main" id="{B62E889E-EF6D-6337-DDC0-573A229025F9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550583" y="10632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175" name="Freeform: Shape 174">
                      <a:extLst>
                        <a:ext uri="{FF2B5EF4-FFF2-40B4-BE49-F238E27FC236}">
                          <a16:creationId xmlns:a16="http://schemas.microsoft.com/office/drawing/2014/main" id="{EA32C87B-CDD8-EBEE-B0A0-F1FEDC49B3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176" name="Freeform: Shape 175">
                      <a:extLst>
                        <a:ext uri="{FF2B5EF4-FFF2-40B4-BE49-F238E27FC236}">
                          <a16:creationId xmlns:a16="http://schemas.microsoft.com/office/drawing/2014/main" id="{55B190B5-5B6A-D374-2BC1-46B06D87EB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</p:grpSp>
            <p:grpSp>
              <p:nvGrpSpPr>
                <p:cNvPr id="166" name="Group 165">
                  <a:extLst>
                    <a:ext uri="{FF2B5EF4-FFF2-40B4-BE49-F238E27FC236}">
                      <a16:creationId xmlns:a16="http://schemas.microsoft.com/office/drawing/2014/main" id="{C1A4F2A4-8159-B151-9B45-FE53F23A2F58}"/>
                    </a:ext>
                  </a:extLst>
                </p:cNvPr>
                <p:cNvGrpSpPr/>
                <p:nvPr/>
              </p:nvGrpSpPr>
              <p:grpSpPr>
                <a:xfrm rot="2700000">
                  <a:off x="2616702" y="1176538"/>
                  <a:ext cx="710729" cy="710729"/>
                  <a:chOff x="-531707" y="-5864"/>
                  <a:chExt cx="5269134" cy="5269134"/>
                </a:xfrm>
                <a:grpFill/>
              </p:grpSpPr>
              <p:grpSp>
                <p:nvGrpSpPr>
                  <p:cNvPr id="167" name="Group 166">
                    <a:extLst>
                      <a:ext uri="{FF2B5EF4-FFF2-40B4-BE49-F238E27FC236}">
                        <a16:creationId xmlns:a16="http://schemas.microsoft.com/office/drawing/2014/main" id="{DAE6CF39-DE68-2129-91FF-7ABCAC3DBE65}"/>
                      </a:ext>
                    </a:extLst>
                  </p:cNvPr>
                  <p:cNvGrpSpPr/>
                  <p:nvPr/>
                </p:nvGrpSpPr>
                <p:grpSpPr>
                  <a:xfrm>
                    <a:off x="1550584" y="-5864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171" name="Freeform: Shape 170">
                      <a:extLst>
                        <a:ext uri="{FF2B5EF4-FFF2-40B4-BE49-F238E27FC236}">
                          <a16:creationId xmlns:a16="http://schemas.microsoft.com/office/drawing/2014/main" id="{C336376D-04C6-F8D1-AD73-4A2FDCFFBD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172" name="Freeform: Shape 171">
                      <a:extLst>
                        <a:ext uri="{FF2B5EF4-FFF2-40B4-BE49-F238E27FC236}">
                          <a16:creationId xmlns:a16="http://schemas.microsoft.com/office/drawing/2014/main" id="{504693F3-0186-1D40-FFC6-382D08C20B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  <p:grpSp>
                <p:nvGrpSpPr>
                  <p:cNvPr id="168" name="Group 167">
                    <a:extLst>
                      <a:ext uri="{FF2B5EF4-FFF2-40B4-BE49-F238E27FC236}">
                        <a16:creationId xmlns:a16="http://schemas.microsoft.com/office/drawing/2014/main" id="{0CD2A2AD-534F-9420-D242-5E6F53C34975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550583" y="10632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169" name="Freeform: Shape 168">
                      <a:extLst>
                        <a:ext uri="{FF2B5EF4-FFF2-40B4-BE49-F238E27FC236}">
                          <a16:creationId xmlns:a16="http://schemas.microsoft.com/office/drawing/2014/main" id="{65B33A3C-D98B-6BA0-35B0-1A77455D15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170" name="Freeform: Shape 169">
                      <a:extLst>
                        <a:ext uri="{FF2B5EF4-FFF2-40B4-BE49-F238E27FC236}">
                          <a16:creationId xmlns:a16="http://schemas.microsoft.com/office/drawing/2014/main" id="{3C9108E9-C7C7-B3D2-CFE0-B053EB506F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</p:grpSp>
          </p:grp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F7B3605C-2D51-0EB2-D4E4-AE48FE91FB78}"/>
                  </a:ext>
                </a:extLst>
              </p:cNvPr>
              <p:cNvSpPr/>
              <p:nvPr/>
            </p:nvSpPr>
            <p:spPr>
              <a:xfrm rot="2700000">
                <a:off x="3782179" y="1248620"/>
                <a:ext cx="232354" cy="545562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D9299328-00E7-ABFD-39D8-E9D91B4D089B}"/>
                  </a:ext>
                </a:extLst>
              </p:cNvPr>
              <p:cNvSpPr/>
              <p:nvPr/>
            </p:nvSpPr>
            <p:spPr>
              <a:xfrm rot="2700000">
                <a:off x="3384180" y="1646619"/>
                <a:ext cx="232354" cy="545562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67A444A9-9D16-69FB-FF20-C3CDFA8F102C}"/>
                  </a:ext>
                </a:extLst>
              </p:cNvPr>
              <p:cNvSpPr/>
              <p:nvPr/>
            </p:nvSpPr>
            <p:spPr>
              <a:xfrm rot="8100000">
                <a:off x="3779726" y="1649072"/>
                <a:ext cx="232354" cy="545563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B67BE5E6-9595-9F97-4E27-F880AB2EF099}"/>
                  </a:ext>
                </a:extLst>
              </p:cNvPr>
              <p:cNvSpPr/>
              <p:nvPr/>
            </p:nvSpPr>
            <p:spPr>
              <a:xfrm rot="8100000">
                <a:off x="3381727" y="1251073"/>
                <a:ext cx="232354" cy="545563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F9A8B1AA-39EF-1508-F73A-9D202B27C63D}"/>
                  </a:ext>
                </a:extLst>
              </p:cNvPr>
              <p:cNvGrpSpPr/>
              <p:nvPr/>
            </p:nvGrpSpPr>
            <p:grpSpPr>
              <a:xfrm>
                <a:off x="4041955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AC71FDDE-8EC4-71FC-E69B-52F471C10181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F45C6602-3BF2-674F-4FE2-9FDE9F75705B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E12BA917-9A09-9E4D-4A0A-1CCEB47873AF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6CD001A6-0BB2-E17C-1A09-43256F02A9F4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F1759F6D-5E72-D1CB-26D0-FF817CFB3002}"/>
                  </a:ext>
                </a:extLst>
              </p:cNvPr>
              <p:cNvGrpSpPr/>
              <p:nvPr/>
            </p:nvGrpSpPr>
            <p:grpSpPr>
              <a:xfrm rot="2700000">
                <a:off x="2314104" y="1166192"/>
                <a:ext cx="1108419" cy="1108417"/>
                <a:chOff x="-531707" y="-5864"/>
                <a:chExt cx="5269134" cy="5269134"/>
              </a:xfrm>
              <a:grpFill/>
            </p:grpSpPr>
            <p:grpSp>
              <p:nvGrpSpPr>
                <p:cNvPr id="155" name="Group 154">
                  <a:extLst>
                    <a:ext uri="{FF2B5EF4-FFF2-40B4-BE49-F238E27FC236}">
                      <a16:creationId xmlns:a16="http://schemas.microsoft.com/office/drawing/2014/main" id="{737EC8A3-BE87-6912-4657-98B6946EA624}"/>
                    </a:ext>
                  </a:extLst>
                </p:cNvPr>
                <p:cNvGrpSpPr/>
                <p:nvPr/>
              </p:nvGrpSpPr>
              <p:grpSpPr>
                <a:xfrm>
                  <a:off x="1550584" y="-5864"/>
                  <a:ext cx="1104553" cy="5269134"/>
                  <a:chOff x="1550584" y="-5864"/>
                  <a:chExt cx="1273350" cy="5269134"/>
                </a:xfrm>
                <a:grpFill/>
              </p:grpSpPr>
              <p:sp>
                <p:nvSpPr>
                  <p:cNvPr id="159" name="Freeform: Shape 158">
                    <a:extLst>
                      <a:ext uri="{FF2B5EF4-FFF2-40B4-BE49-F238E27FC236}">
                        <a16:creationId xmlns:a16="http://schemas.microsoft.com/office/drawing/2014/main" id="{7A7F442C-FA6F-385E-F219-F36ABB8069F2}"/>
                      </a:ext>
                    </a:extLst>
                  </p:cNvPr>
                  <p:cNvSpPr/>
                  <p:nvPr/>
                </p:nvSpPr>
                <p:spPr>
                  <a:xfrm>
                    <a:off x="1550584" y="-5864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160" name="Freeform: Shape 159">
                    <a:extLst>
                      <a:ext uri="{FF2B5EF4-FFF2-40B4-BE49-F238E27FC236}">
                        <a16:creationId xmlns:a16="http://schemas.microsoft.com/office/drawing/2014/main" id="{97EB10DD-716E-CCE7-CF11-55E84954352E}"/>
                      </a:ext>
                    </a:extLst>
                  </p:cNvPr>
                  <p:cNvSpPr/>
                  <p:nvPr/>
                </p:nvSpPr>
                <p:spPr>
                  <a:xfrm>
                    <a:off x="1550584" y="2669807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</p:grpSp>
            <p:grpSp>
              <p:nvGrpSpPr>
                <p:cNvPr id="156" name="Group 155">
                  <a:extLst>
                    <a:ext uri="{FF2B5EF4-FFF2-40B4-BE49-F238E27FC236}">
                      <a16:creationId xmlns:a16="http://schemas.microsoft.com/office/drawing/2014/main" id="{BAC13FC2-5669-3FB4-825F-5036475E6559}"/>
                    </a:ext>
                  </a:extLst>
                </p:cNvPr>
                <p:cNvGrpSpPr/>
                <p:nvPr/>
              </p:nvGrpSpPr>
              <p:grpSpPr>
                <a:xfrm rot="5400000">
                  <a:off x="1550583" y="10632"/>
                  <a:ext cx="1104553" cy="5269134"/>
                  <a:chOff x="1550584" y="-5864"/>
                  <a:chExt cx="1273350" cy="5269134"/>
                </a:xfrm>
                <a:grpFill/>
              </p:grpSpPr>
              <p:sp>
                <p:nvSpPr>
                  <p:cNvPr id="157" name="Freeform: Shape 156">
                    <a:extLst>
                      <a:ext uri="{FF2B5EF4-FFF2-40B4-BE49-F238E27FC236}">
                        <a16:creationId xmlns:a16="http://schemas.microsoft.com/office/drawing/2014/main" id="{E97EB8B5-D6C1-9EB8-87AA-A4BE9B4BB030}"/>
                      </a:ext>
                    </a:extLst>
                  </p:cNvPr>
                  <p:cNvSpPr/>
                  <p:nvPr/>
                </p:nvSpPr>
                <p:spPr>
                  <a:xfrm>
                    <a:off x="1550584" y="-5864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158" name="Freeform: Shape 157">
                    <a:extLst>
                      <a:ext uri="{FF2B5EF4-FFF2-40B4-BE49-F238E27FC236}">
                        <a16:creationId xmlns:a16="http://schemas.microsoft.com/office/drawing/2014/main" id="{3696011A-605D-7D5C-8234-D8B4328AC491}"/>
                      </a:ext>
                    </a:extLst>
                  </p:cNvPr>
                  <p:cNvSpPr/>
                  <p:nvPr/>
                </p:nvSpPr>
                <p:spPr>
                  <a:xfrm>
                    <a:off x="1550584" y="2669807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</p:grpSp>
          </p:grpSp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DECE0D5D-C80E-A9CE-CB04-F6E5FFF54C89}"/>
                  </a:ext>
                </a:extLst>
              </p:cNvPr>
              <p:cNvGrpSpPr/>
              <p:nvPr/>
            </p:nvGrpSpPr>
            <p:grpSpPr>
              <a:xfrm>
                <a:off x="4880594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BF09DFC8-9F9F-D2A1-4BDF-A2B2376DD347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1853C20A-443D-61B5-6787-13EF6058C345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F5DCBEAD-00F8-C0AC-736A-AF30FDAF4ABE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B4D75AA6-33D2-9183-DF98-719C423F520C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9C9EFCAE-0785-E5D9-EC91-CA0DEE4CEFBA}"/>
                  </a:ext>
                </a:extLst>
              </p:cNvPr>
              <p:cNvGrpSpPr/>
              <p:nvPr/>
            </p:nvGrpSpPr>
            <p:grpSpPr>
              <a:xfrm>
                <a:off x="5724819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8B439D59-52CA-74B1-2B8C-01E78F06A4C5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7BE9E150-37A2-E1CE-EB8A-5C074DF57D6A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D66A7CB1-3E1F-474C-70A2-B4663996EAE4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496234A2-03F8-A5CA-FB31-0F70F5FFB36B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FC71483B-E28D-E7BF-3926-D312EB52DA4B}"/>
                  </a:ext>
                </a:extLst>
              </p:cNvPr>
              <p:cNvGrpSpPr/>
              <p:nvPr/>
            </p:nvGrpSpPr>
            <p:grpSpPr>
              <a:xfrm>
                <a:off x="6556378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63F3EDD4-FDB1-E918-B95F-0315CF8C8BEE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844BF513-F178-872C-7CAC-AFC5D6CF8319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86C29348-6000-3465-DCA8-726493072A45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6C954BF0-739D-BA72-F0BF-0135B763CA93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1CA42DEF-104F-EE5A-C6E1-440E9BA11DA9}"/>
                  </a:ext>
                </a:extLst>
              </p:cNvPr>
              <p:cNvGrpSpPr/>
              <p:nvPr/>
            </p:nvGrpSpPr>
            <p:grpSpPr>
              <a:xfrm>
                <a:off x="7387936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01A6E94C-4809-9D4D-2E56-CB470CB5958E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4E269692-36B4-736D-19C1-D168EB24B481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E6AA7F39-674E-FC20-B938-DEFC0C683E40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AF668DDE-CCA9-C163-3FA9-C0191A621A7C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9F559CD-FCEE-B3F5-127B-260FF5018307}"/>
                </a:ext>
              </a:extLst>
            </p:cNvPr>
            <p:cNvGrpSpPr/>
            <p:nvPr/>
          </p:nvGrpSpPr>
          <p:grpSpPr>
            <a:xfrm>
              <a:off x="675096" y="746139"/>
              <a:ext cx="5629989" cy="813537"/>
              <a:chOff x="660808" y="1166190"/>
              <a:chExt cx="7670692" cy="1108420"/>
            </a:xfrm>
            <a:grpFill/>
          </p:grpSpPr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96E010F8-3213-6BF2-1B36-4E0D62EC8464}"/>
                  </a:ext>
                </a:extLst>
              </p:cNvPr>
              <p:cNvGrpSpPr/>
              <p:nvPr/>
            </p:nvGrpSpPr>
            <p:grpSpPr>
              <a:xfrm>
                <a:off x="660808" y="1166190"/>
                <a:ext cx="1939461" cy="1108418"/>
                <a:chOff x="2616702" y="1176538"/>
                <a:chExt cx="1243603" cy="710729"/>
              </a:xfrm>
              <a:grpFill/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FC4650B9-B738-5EFC-2AE2-E702E0A4C679}"/>
                    </a:ext>
                  </a:extLst>
                </p:cNvPr>
                <p:cNvGrpSpPr/>
                <p:nvPr/>
              </p:nvGrpSpPr>
              <p:grpSpPr>
                <a:xfrm rot="2700000">
                  <a:off x="3149576" y="1176538"/>
                  <a:ext cx="710729" cy="710729"/>
                  <a:chOff x="-531707" y="-5864"/>
                  <a:chExt cx="5269134" cy="5269134"/>
                </a:xfrm>
                <a:grpFill/>
              </p:grpSpPr>
              <p:grpSp>
                <p:nvGrpSpPr>
                  <p:cNvPr id="122" name="Group 121">
                    <a:extLst>
                      <a:ext uri="{FF2B5EF4-FFF2-40B4-BE49-F238E27FC236}">
                        <a16:creationId xmlns:a16="http://schemas.microsoft.com/office/drawing/2014/main" id="{FB721ECD-A3B6-B419-F5D2-7BBBD69BDE91}"/>
                      </a:ext>
                    </a:extLst>
                  </p:cNvPr>
                  <p:cNvGrpSpPr/>
                  <p:nvPr/>
                </p:nvGrpSpPr>
                <p:grpSpPr>
                  <a:xfrm>
                    <a:off x="1550584" y="-5864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126" name="Freeform: Shape 125">
                      <a:extLst>
                        <a:ext uri="{FF2B5EF4-FFF2-40B4-BE49-F238E27FC236}">
                          <a16:creationId xmlns:a16="http://schemas.microsoft.com/office/drawing/2014/main" id="{1607B230-D047-FF1B-3BDD-171AA193CE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127" name="Freeform: Shape 126">
                      <a:extLst>
                        <a:ext uri="{FF2B5EF4-FFF2-40B4-BE49-F238E27FC236}">
                          <a16:creationId xmlns:a16="http://schemas.microsoft.com/office/drawing/2014/main" id="{DBD2544E-FE01-0903-FAF9-FB18AED209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  <p:grpSp>
                <p:nvGrpSpPr>
                  <p:cNvPr id="123" name="Group 122">
                    <a:extLst>
                      <a:ext uri="{FF2B5EF4-FFF2-40B4-BE49-F238E27FC236}">
                        <a16:creationId xmlns:a16="http://schemas.microsoft.com/office/drawing/2014/main" id="{34B03AD5-42D1-5C7F-A235-309DF1051190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550583" y="10632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124" name="Freeform: Shape 123">
                      <a:extLst>
                        <a:ext uri="{FF2B5EF4-FFF2-40B4-BE49-F238E27FC236}">
                          <a16:creationId xmlns:a16="http://schemas.microsoft.com/office/drawing/2014/main" id="{5E145B0C-19B8-8EC3-B5E8-1F7CA45AE4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125" name="Freeform: Shape 124">
                      <a:extLst>
                        <a:ext uri="{FF2B5EF4-FFF2-40B4-BE49-F238E27FC236}">
                          <a16:creationId xmlns:a16="http://schemas.microsoft.com/office/drawing/2014/main" id="{C61160DD-BC64-D8B6-11BE-200A7D5074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</p:grpSp>
            <p:grpSp>
              <p:nvGrpSpPr>
                <p:cNvPr id="115" name="Group 114">
                  <a:extLst>
                    <a:ext uri="{FF2B5EF4-FFF2-40B4-BE49-F238E27FC236}">
                      <a16:creationId xmlns:a16="http://schemas.microsoft.com/office/drawing/2014/main" id="{17396B0E-DE34-0878-29EA-25D2544F0CCE}"/>
                    </a:ext>
                  </a:extLst>
                </p:cNvPr>
                <p:cNvGrpSpPr/>
                <p:nvPr/>
              </p:nvGrpSpPr>
              <p:grpSpPr>
                <a:xfrm rot="2700000">
                  <a:off x="2616702" y="1176538"/>
                  <a:ext cx="710729" cy="710729"/>
                  <a:chOff x="-531707" y="-5864"/>
                  <a:chExt cx="5269134" cy="5269134"/>
                </a:xfrm>
                <a:grpFill/>
              </p:grpSpPr>
              <p:grpSp>
                <p:nvGrpSpPr>
                  <p:cNvPr id="116" name="Group 115">
                    <a:extLst>
                      <a:ext uri="{FF2B5EF4-FFF2-40B4-BE49-F238E27FC236}">
                        <a16:creationId xmlns:a16="http://schemas.microsoft.com/office/drawing/2014/main" id="{1F8C4698-FD06-3AC6-113B-8DC47DF06E37}"/>
                      </a:ext>
                    </a:extLst>
                  </p:cNvPr>
                  <p:cNvGrpSpPr/>
                  <p:nvPr/>
                </p:nvGrpSpPr>
                <p:grpSpPr>
                  <a:xfrm>
                    <a:off x="1550584" y="-5864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120" name="Freeform: Shape 119">
                      <a:extLst>
                        <a:ext uri="{FF2B5EF4-FFF2-40B4-BE49-F238E27FC236}">
                          <a16:creationId xmlns:a16="http://schemas.microsoft.com/office/drawing/2014/main" id="{5C9ECF55-C168-BBB6-4FFD-20AC081C33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121" name="Freeform: Shape 120">
                      <a:extLst>
                        <a:ext uri="{FF2B5EF4-FFF2-40B4-BE49-F238E27FC236}">
                          <a16:creationId xmlns:a16="http://schemas.microsoft.com/office/drawing/2014/main" id="{28E5E65C-533F-F7B9-2FFB-BAFF6DDE61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  <p:grpSp>
                <p:nvGrpSpPr>
                  <p:cNvPr id="117" name="Group 116">
                    <a:extLst>
                      <a:ext uri="{FF2B5EF4-FFF2-40B4-BE49-F238E27FC236}">
                        <a16:creationId xmlns:a16="http://schemas.microsoft.com/office/drawing/2014/main" id="{F7CCDA2F-DEA3-482B-4B36-491E33F7882D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550583" y="10632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118" name="Freeform: Shape 117">
                      <a:extLst>
                        <a:ext uri="{FF2B5EF4-FFF2-40B4-BE49-F238E27FC236}">
                          <a16:creationId xmlns:a16="http://schemas.microsoft.com/office/drawing/2014/main" id="{039E64F2-C092-2CBF-7455-5F35DF252B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119" name="Freeform: Shape 118">
                      <a:extLst>
                        <a:ext uri="{FF2B5EF4-FFF2-40B4-BE49-F238E27FC236}">
                          <a16:creationId xmlns:a16="http://schemas.microsoft.com/office/drawing/2014/main" id="{1A93BC0D-EB3B-5241-F7CF-696A9C0591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</p:grpSp>
          </p:grp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D0EBD188-7D59-04DF-0481-3807F4C7C3E3}"/>
                  </a:ext>
                </a:extLst>
              </p:cNvPr>
              <p:cNvSpPr/>
              <p:nvPr/>
            </p:nvSpPr>
            <p:spPr>
              <a:xfrm rot="2700000">
                <a:off x="3782179" y="1248620"/>
                <a:ext cx="232354" cy="545562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04105A93-71E2-0A54-AB64-5CF447C76F9A}"/>
                  </a:ext>
                </a:extLst>
              </p:cNvPr>
              <p:cNvSpPr/>
              <p:nvPr/>
            </p:nvSpPr>
            <p:spPr>
              <a:xfrm rot="2700000">
                <a:off x="3384180" y="1646619"/>
                <a:ext cx="232354" cy="545562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79AF1356-9247-3E4C-6BDA-6AABBA2A6DA2}"/>
                  </a:ext>
                </a:extLst>
              </p:cNvPr>
              <p:cNvSpPr/>
              <p:nvPr/>
            </p:nvSpPr>
            <p:spPr>
              <a:xfrm rot="8100000">
                <a:off x="3779726" y="1649072"/>
                <a:ext cx="232354" cy="545563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F812D9C0-EA91-DCAA-3B62-CE05EC59E855}"/>
                  </a:ext>
                </a:extLst>
              </p:cNvPr>
              <p:cNvSpPr/>
              <p:nvPr/>
            </p:nvSpPr>
            <p:spPr>
              <a:xfrm rot="8100000">
                <a:off x="3381727" y="1251073"/>
                <a:ext cx="232354" cy="545563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3E8EFE24-1FB6-8DD7-6A19-C01A7302F849}"/>
                  </a:ext>
                </a:extLst>
              </p:cNvPr>
              <p:cNvGrpSpPr/>
              <p:nvPr/>
            </p:nvGrpSpPr>
            <p:grpSpPr>
              <a:xfrm>
                <a:off x="4041955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6C97380B-85F5-259A-4F06-2B3CDEA42BCC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008AD05D-7005-B751-7B3B-1FDE50033072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73722307-B5F3-74B4-403A-82E90D26B48E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342CEABA-4E92-8CC8-F5FD-8D2A31DCED3A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C9293246-ADED-FCFB-0AAA-93CDD7FBFAB0}"/>
                  </a:ext>
                </a:extLst>
              </p:cNvPr>
              <p:cNvGrpSpPr/>
              <p:nvPr/>
            </p:nvGrpSpPr>
            <p:grpSpPr>
              <a:xfrm rot="2700000">
                <a:off x="2314104" y="1166192"/>
                <a:ext cx="1108419" cy="1108417"/>
                <a:chOff x="-531707" y="-5864"/>
                <a:chExt cx="5269134" cy="5269134"/>
              </a:xfrm>
              <a:grpFill/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55907783-02B9-7A84-E545-EE0BE2D1787C}"/>
                    </a:ext>
                  </a:extLst>
                </p:cNvPr>
                <p:cNvGrpSpPr/>
                <p:nvPr/>
              </p:nvGrpSpPr>
              <p:grpSpPr>
                <a:xfrm>
                  <a:off x="1550584" y="-5864"/>
                  <a:ext cx="1104553" cy="5269134"/>
                  <a:chOff x="1550584" y="-5864"/>
                  <a:chExt cx="1273350" cy="5269134"/>
                </a:xfrm>
                <a:grpFill/>
              </p:grpSpPr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9BE28B3E-49A4-D65B-FE54-89037725CF65}"/>
                      </a:ext>
                    </a:extLst>
                  </p:cNvPr>
                  <p:cNvSpPr/>
                  <p:nvPr/>
                </p:nvSpPr>
                <p:spPr>
                  <a:xfrm>
                    <a:off x="1550584" y="-5864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109" name="Freeform: Shape 108">
                    <a:extLst>
                      <a:ext uri="{FF2B5EF4-FFF2-40B4-BE49-F238E27FC236}">
                        <a16:creationId xmlns:a16="http://schemas.microsoft.com/office/drawing/2014/main" id="{DC662A12-9AA6-A716-8849-EA8470FDAEFC}"/>
                      </a:ext>
                    </a:extLst>
                  </p:cNvPr>
                  <p:cNvSpPr/>
                  <p:nvPr/>
                </p:nvSpPr>
                <p:spPr>
                  <a:xfrm>
                    <a:off x="1550584" y="2669807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</p:grpSp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BDF5D8B2-E3C2-A9EB-A1B3-95258980ECB9}"/>
                    </a:ext>
                  </a:extLst>
                </p:cNvPr>
                <p:cNvGrpSpPr/>
                <p:nvPr/>
              </p:nvGrpSpPr>
              <p:grpSpPr>
                <a:xfrm rot="5400000">
                  <a:off x="1550583" y="10632"/>
                  <a:ext cx="1104553" cy="5269134"/>
                  <a:chOff x="1550584" y="-5864"/>
                  <a:chExt cx="1273350" cy="5269134"/>
                </a:xfrm>
                <a:grpFill/>
              </p:grpSpPr>
              <p:sp>
                <p:nvSpPr>
                  <p:cNvPr id="106" name="Freeform: Shape 105">
                    <a:extLst>
                      <a:ext uri="{FF2B5EF4-FFF2-40B4-BE49-F238E27FC236}">
                        <a16:creationId xmlns:a16="http://schemas.microsoft.com/office/drawing/2014/main" id="{6010AA63-1231-151D-2E55-6BC58DFBA917}"/>
                      </a:ext>
                    </a:extLst>
                  </p:cNvPr>
                  <p:cNvSpPr/>
                  <p:nvPr/>
                </p:nvSpPr>
                <p:spPr>
                  <a:xfrm>
                    <a:off x="1550584" y="-5864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C8EBADE8-F0EC-F109-97BC-8A5AE5C4E2D3}"/>
                      </a:ext>
                    </a:extLst>
                  </p:cNvPr>
                  <p:cNvSpPr/>
                  <p:nvPr/>
                </p:nvSpPr>
                <p:spPr>
                  <a:xfrm>
                    <a:off x="1550584" y="2669807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</p:grp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FA8DF828-406C-9BC2-297D-1DFB4005E4C8}"/>
                  </a:ext>
                </a:extLst>
              </p:cNvPr>
              <p:cNvGrpSpPr/>
              <p:nvPr/>
            </p:nvGrpSpPr>
            <p:grpSpPr>
              <a:xfrm>
                <a:off x="4880594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90CADFF4-47B7-B153-C604-012745040A7C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0C3808A3-6576-4D6A-BBC6-B6C3CC5A7C00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78F3E2F3-4E5B-3597-DBA6-58CA69DDA6B9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C7A1DD38-A9F0-5DE3-5B2B-DF20AF34753E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C175722E-94F2-E8C3-A850-7AAC42EFF044}"/>
                  </a:ext>
                </a:extLst>
              </p:cNvPr>
              <p:cNvGrpSpPr/>
              <p:nvPr/>
            </p:nvGrpSpPr>
            <p:grpSpPr>
              <a:xfrm>
                <a:off x="5724819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7FD6DDB8-AEB1-273A-BEB2-B02175D70F75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9BCAEAF3-4B8F-268E-AA19-09A62E6BC7EC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3D2D1E38-FE0D-357B-83E5-8D2ADF3480EA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F81D8C84-CAC7-965B-D3CE-CEAF6C0A9C51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60362E5C-C004-DA0D-4256-912DE13BD2AA}"/>
                  </a:ext>
                </a:extLst>
              </p:cNvPr>
              <p:cNvGrpSpPr/>
              <p:nvPr/>
            </p:nvGrpSpPr>
            <p:grpSpPr>
              <a:xfrm>
                <a:off x="6556378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98171A70-A42C-50DA-6550-671BD202A8ED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FA12C6AE-E708-9901-8279-E937A8793761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A1C5D02A-87E1-96AB-5508-75A497752481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6F9CFEC3-D76A-F7ED-94D4-1DE3BCEB6DD5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56FE9DF0-D1EB-C1C5-6A8E-884072247305}"/>
                  </a:ext>
                </a:extLst>
              </p:cNvPr>
              <p:cNvGrpSpPr/>
              <p:nvPr/>
            </p:nvGrpSpPr>
            <p:grpSpPr>
              <a:xfrm>
                <a:off x="7387936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AB856DED-D38A-A7C9-6D43-245C7FE31E6C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12EE8695-4173-77DE-6D40-5EB7316BADA8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425374F6-864C-B43F-DB57-6C076B12C1A4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4533AE92-D361-2221-9921-99CDA078AE8A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438ABC6-F700-633A-4C96-A41FBB009BBB}"/>
                </a:ext>
              </a:extLst>
            </p:cNvPr>
            <p:cNvGrpSpPr/>
            <p:nvPr/>
          </p:nvGrpSpPr>
          <p:grpSpPr>
            <a:xfrm>
              <a:off x="675096" y="65429"/>
              <a:ext cx="5629989" cy="813537"/>
              <a:chOff x="660808" y="1166190"/>
              <a:chExt cx="7670692" cy="1108420"/>
            </a:xfrm>
            <a:grpFill/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284CB72D-24E6-D8F0-6965-9E42D5F31010}"/>
                  </a:ext>
                </a:extLst>
              </p:cNvPr>
              <p:cNvGrpSpPr/>
              <p:nvPr/>
            </p:nvGrpSpPr>
            <p:grpSpPr>
              <a:xfrm>
                <a:off x="660808" y="1166190"/>
                <a:ext cx="1939461" cy="1108418"/>
                <a:chOff x="2616702" y="1176538"/>
                <a:chExt cx="1243603" cy="710729"/>
              </a:xfrm>
              <a:grpFill/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6ACFB958-BDB2-3FAC-4598-EBD8D72AEB16}"/>
                    </a:ext>
                  </a:extLst>
                </p:cNvPr>
                <p:cNvGrpSpPr/>
                <p:nvPr/>
              </p:nvGrpSpPr>
              <p:grpSpPr>
                <a:xfrm rot="2700000">
                  <a:off x="3149576" y="1176538"/>
                  <a:ext cx="710729" cy="710729"/>
                  <a:chOff x="-531707" y="-5864"/>
                  <a:chExt cx="5269134" cy="5269134"/>
                </a:xfrm>
                <a:grpFill/>
              </p:grpSpPr>
              <p:grpSp>
                <p:nvGrpSpPr>
                  <p:cNvPr id="71" name="Group 70">
                    <a:extLst>
                      <a:ext uri="{FF2B5EF4-FFF2-40B4-BE49-F238E27FC236}">
                        <a16:creationId xmlns:a16="http://schemas.microsoft.com/office/drawing/2014/main" id="{104302F1-FD08-F2B6-07A8-B6C30E766776}"/>
                      </a:ext>
                    </a:extLst>
                  </p:cNvPr>
                  <p:cNvGrpSpPr/>
                  <p:nvPr/>
                </p:nvGrpSpPr>
                <p:grpSpPr>
                  <a:xfrm>
                    <a:off x="1550584" y="-5864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75" name="Freeform: Shape 74">
                      <a:extLst>
                        <a:ext uri="{FF2B5EF4-FFF2-40B4-BE49-F238E27FC236}">
                          <a16:creationId xmlns:a16="http://schemas.microsoft.com/office/drawing/2014/main" id="{1AD50D76-D167-CED0-7A47-5557842C0E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76" name="Freeform: Shape 75">
                      <a:extLst>
                        <a:ext uri="{FF2B5EF4-FFF2-40B4-BE49-F238E27FC236}">
                          <a16:creationId xmlns:a16="http://schemas.microsoft.com/office/drawing/2014/main" id="{7D4A1604-1428-0737-0E87-52F475D2EE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  <p:grpSp>
                <p:nvGrpSpPr>
                  <p:cNvPr id="72" name="Group 71">
                    <a:extLst>
                      <a:ext uri="{FF2B5EF4-FFF2-40B4-BE49-F238E27FC236}">
                        <a16:creationId xmlns:a16="http://schemas.microsoft.com/office/drawing/2014/main" id="{AE775DA8-3607-8618-7EBD-0A8CF4F7F137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550583" y="10632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73" name="Freeform: Shape 72">
                      <a:extLst>
                        <a:ext uri="{FF2B5EF4-FFF2-40B4-BE49-F238E27FC236}">
                          <a16:creationId xmlns:a16="http://schemas.microsoft.com/office/drawing/2014/main" id="{C79D2B2F-409F-FC30-562A-A3491377CD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74" name="Freeform: Shape 73">
                      <a:extLst>
                        <a:ext uri="{FF2B5EF4-FFF2-40B4-BE49-F238E27FC236}">
                          <a16:creationId xmlns:a16="http://schemas.microsoft.com/office/drawing/2014/main" id="{A0BE68C7-63CC-F88F-FAC0-A5AA511DE8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</p:grpSp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A77EE42B-EBDD-6A1A-897E-3E78C0FD480D}"/>
                    </a:ext>
                  </a:extLst>
                </p:cNvPr>
                <p:cNvGrpSpPr/>
                <p:nvPr/>
              </p:nvGrpSpPr>
              <p:grpSpPr>
                <a:xfrm rot="2700000">
                  <a:off x="2616702" y="1176538"/>
                  <a:ext cx="710729" cy="710729"/>
                  <a:chOff x="-531707" y="-5864"/>
                  <a:chExt cx="5269134" cy="5269134"/>
                </a:xfrm>
                <a:grpFill/>
              </p:grpSpPr>
              <p:grpSp>
                <p:nvGrpSpPr>
                  <p:cNvPr id="65" name="Group 64">
                    <a:extLst>
                      <a:ext uri="{FF2B5EF4-FFF2-40B4-BE49-F238E27FC236}">
                        <a16:creationId xmlns:a16="http://schemas.microsoft.com/office/drawing/2014/main" id="{6D98BA06-A1F0-A933-FD48-8D11B83C7950}"/>
                      </a:ext>
                    </a:extLst>
                  </p:cNvPr>
                  <p:cNvGrpSpPr/>
                  <p:nvPr/>
                </p:nvGrpSpPr>
                <p:grpSpPr>
                  <a:xfrm>
                    <a:off x="1550584" y="-5864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69" name="Freeform: Shape 68">
                      <a:extLst>
                        <a:ext uri="{FF2B5EF4-FFF2-40B4-BE49-F238E27FC236}">
                          <a16:creationId xmlns:a16="http://schemas.microsoft.com/office/drawing/2014/main" id="{808654BA-C8F0-AF5D-E254-C4D6AF751B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70" name="Freeform: Shape 69">
                      <a:extLst>
                        <a:ext uri="{FF2B5EF4-FFF2-40B4-BE49-F238E27FC236}">
                          <a16:creationId xmlns:a16="http://schemas.microsoft.com/office/drawing/2014/main" id="{F293C237-3210-FA9A-A4EF-0B50FEF377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  <p:grpSp>
                <p:nvGrpSpPr>
                  <p:cNvPr id="66" name="Group 65">
                    <a:extLst>
                      <a:ext uri="{FF2B5EF4-FFF2-40B4-BE49-F238E27FC236}">
                        <a16:creationId xmlns:a16="http://schemas.microsoft.com/office/drawing/2014/main" id="{902EBD2D-3906-557E-C6C4-CBA1682D0AC9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550583" y="10632"/>
                    <a:ext cx="1104553" cy="5269134"/>
                    <a:chOff x="1550584" y="-5864"/>
                    <a:chExt cx="1273350" cy="5269134"/>
                  </a:xfrm>
                  <a:grpFill/>
                </p:grpSpPr>
                <p:sp>
                  <p:nvSpPr>
                    <p:cNvPr id="67" name="Freeform: Shape 66">
                      <a:extLst>
                        <a:ext uri="{FF2B5EF4-FFF2-40B4-BE49-F238E27FC236}">
                          <a16:creationId xmlns:a16="http://schemas.microsoft.com/office/drawing/2014/main" id="{EF93E436-0BA1-0203-C3F6-AE1F553B00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-5864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  <p:sp>
                  <p:nvSpPr>
                    <p:cNvPr id="68" name="Freeform: Shape 67">
                      <a:extLst>
                        <a:ext uri="{FF2B5EF4-FFF2-40B4-BE49-F238E27FC236}">
                          <a16:creationId xmlns:a16="http://schemas.microsoft.com/office/drawing/2014/main" id="{8628DB51-262F-AECD-851B-90E3900648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50584" y="2669807"/>
                      <a:ext cx="1273350" cy="2593463"/>
                    </a:xfrm>
                    <a:custGeom>
                      <a:avLst/>
                      <a:gdLst>
                        <a:gd name="connsiteX0" fmla="*/ 636675 w 1273350"/>
                        <a:gd name="connsiteY0" fmla="*/ 0 h 2593463"/>
                        <a:gd name="connsiteX1" fmla="*/ 675511 w 1273350"/>
                        <a:gd name="connsiteY1" fmla="*/ 29041 h 2593463"/>
                        <a:gd name="connsiteX2" fmla="*/ 1273350 w 1273350"/>
                        <a:gd name="connsiteY2" fmla="*/ 1296731 h 2593463"/>
                        <a:gd name="connsiteX3" fmla="*/ 675511 w 1273350"/>
                        <a:gd name="connsiteY3" fmla="*/ 2564422 h 2593463"/>
                        <a:gd name="connsiteX4" fmla="*/ 636675 w 1273350"/>
                        <a:gd name="connsiteY4" fmla="*/ 2593463 h 2593463"/>
                        <a:gd name="connsiteX5" fmla="*/ 597839 w 1273350"/>
                        <a:gd name="connsiteY5" fmla="*/ 2564422 h 2593463"/>
                        <a:gd name="connsiteX6" fmla="*/ 0 w 1273350"/>
                        <a:gd name="connsiteY6" fmla="*/ 1296731 h 2593463"/>
                        <a:gd name="connsiteX7" fmla="*/ 597839 w 1273350"/>
                        <a:gd name="connsiteY7" fmla="*/ 29041 h 25934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73350" h="2593463">
                          <a:moveTo>
                            <a:pt x="636675" y="0"/>
                          </a:moveTo>
                          <a:lnTo>
                            <a:pt x="675511" y="29041"/>
                          </a:lnTo>
                          <a:cubicBezTo>
                            <a:pt x="1040626" y="330361"/>
                            <a:pt x="1273350" y="786368"/>
                            <a:pt x="1273350" y="1296731"/>
                          </a:cubicBezTo>
                          <a:cubicBezTo>
                            <a:pt x="1273350" y="1807094"/>
                            <a:pt x="1040626" y="2263102"/>
                            <a:pt x="675511" y="2564422"/>
                          </a:cubicBezTo>
                          <a:lnTo>
                            <a:pt x="636675" y="2593463"/>
                          </a:lnTo>
                          <a:lnTo>
                            <a:pt x="597839" y="2564422"/>
                          </a:lnTo>
                          <a:cubicBezTo>
                            <a:pt x="232724" y="2263102"/>
                            <a:pt x="0" y="1807094"/>
                            <a:pt x="0" y="1296731"/>
                          </a:cubicBezTo>
                          <a:cubicBezTo>
                            <a:pt x="0" y="786368"/>
                            <a:pt x="232724" y="330361"/>
                            <a:pt x="597839" y="29041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id-ID"/>
                    </a:p>
                  </p:txBody>
                </p:sp>
              </p:grpSp>
            </p:grpSp>
          </p:grp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16774D63-B87D-41B6-83D6-634E1AA901A7}"/>
                  </a:ext>
                </a:extLst>
              </p:cNvPr>
              <p:cNvSpPr/>
              <p:nvPr/>
            </p:nvSpPr>
            <p:spPr>
              <a:xfrm rot="2700000">
                <a:off x="3782179" y="1248620"/>
                <a:ext cx="232354" cy="545562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D7F952BB-3158-E604-0824-A73CB4CABC17}"/>
                  </a:ext>
                </a:extLst>
              </p:cNvPr>
              <p:cNvSpPr/>
              <p:nvPr/>
            </p:nvSpPr>
            <p:spPr>
              <a:xfrm rot="2700000">
                <a:off x="3384180" y="1646619"/>
                <a:ext cx="232354" cy="545562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C0FFEFC-1769-8B94-C4D8-FE711D75DF10}"/>
                  </a:ext>
                </a:extLst>
              </p:cNvPr>
              <p:cNvSpPr/>
              <p:nvPr/>
            </p:nvSpPr>
            <p:spPr>
              <a:xfrm rot="8100000">
                <a:off x="3779726" y="1649072"/>
                <a:ext cx="232354" cy="545563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1AA857B-2046-2F32-FB7F-7A4780B2AB78}"/>
                  </a:ext>
                </a:extLst>
              </p:cNvPr>
              <p:cNvSpPr/>
              <p:nvPr/>
            </p:nvSpPr>
            <p:spPr>
              <a:xfrm rot="8100000">
                <a:off x="3381727" y="1251073"/>
                <a:ext cx="232354" cy="545563"/>
              </a:xfrm>
              <a:custGeom>
                <a:avLst/>
                <a:gdLst>
                  <a:gd name="connsiteX0" fmla="*/ 636675 w 1273350"/>
                  <a:gd name="connsiteY0" fmla="*/ 0 h 2593463"/>
                  <a:gd name="connsiteX1" fmla="*/ 675511 w 1273350"/>
                  <a:gd name="connsiteY1" fmla="*/ 29041 h 2593463"/>
                  <a:gd name="connsiteX2" fmla="*/ 1273350 w 1273350"/>
                  <a:gd name="connsiteY2" fmla="*/ 1296731 h 2593463"/>
                  <a:gd name="connsiteX3" fmla="*/ 675511 w 1273350"/>
                  <a:gd name="connsiteY3" fmla="*/ 2564422 h 2593463"/>
                  <a:gd name="connsiteX4" fmla="*/ 636675 w 1273350"/>
                  <a:gd name="connsiteY4" fmla="*/ 2593463 h 2593463"/>
                  <a:gd name="connsiteX5" fmla="*/ 597839 w 1273350"/>
                  <a:gd name="connsiteY5" fmla="*/ 2564422 h 2593463"/>
                  <a:gd name="connsiteX6" fmla="*/ 0 w 1273350"/>
                  <a:gd name="connsiteY6" fmla="*/ 1296731 h 2593463"/>
                  <a:gd name="connsiteX7" fmla="*/ 597839 w 1273350"/>
                  <a:gd name="connsiteY7" fmla="*/ 29041 h 2593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3350" h="2593463">
                    <a:moveTo>
                      <a:pt x="636675" y="0"/>
                    </a:moveTo>
                    <a:lnTo>
                      <a:pt x="675511" y="29041"/>
                    </a:lnTo>
                    <a:cubicBezTo>
                      <a:pt x="1040626" y="330361"/>
                      <a:pt x="1273350" y="786368"/>
                      <a:pt x="1273350" y="1296731"/>
                    </a:cubicBezTo>
                    <a:cubicBezTo>
                      <a:pt x="1273350" y="1807094"/>
                      <a:pt x="1040626" y="2263102"/>
                      <a:pt x="675511" y="2564422"/>
                    </a:cubicBezTo>
                    <a:lnTo>
                      <a:pt x="636675" y="2593463"/>
                    </a:lnTo>
                    <a:lnTo>
                      <a:pt x="597839" y="2564422"/>
                    </a:lnTo>
                    <a:cubicBezTo>
                      <a:pt x="232724" y="2263102"/>
                      <a:pt x="0" y="1807094"/>
                      <a:pt x="0" y="1296731"/>
                    </a:cubicBezTo>
                    <a:cubicBezTo>
                      <a:pt x="0" y="786368"/>
                      <a:pt x="232724" y="330361"/>
                      <a:pt x="597839" y="290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d-ID"/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4E407C6D-D359-C249-A727-E3307F8EB365}"/>
                  </a:ext>
                </a:extLst>
              </p:cNvPr>
              <p:cNvGrpSpPr/>
              <p:nvPr/>
            </p:nvGrpSpPr>
            <p:grpSpPr>
              <a:xfrm>
                <a:off x="4041955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747D696D-1730-8902-7E7A-FD3EEB7621F2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7B9CF0B7-BE81-A066-5584-941F7C62F730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30B2BC16-C515-2266-3613-6E914572943C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C0EC1C84-8C60-65FE-A909-F5BAD8B0CD3F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EDE2A019-5C26-1903-137C-380ED4E6B4FE}"/>
                  </a:ext>
                </a:extLst>
              </p:cNvPr>
              <p:cNvGrpSpPr/>
              <p:nvPr/>
            </p:nvGrpSpPr>
            <p:grpSpPr>
              <a:xfrm rot="2700000">
                <a:off x="2314104" y="1166192"/>
                <a:ext cx="1108419" cy="1108417"/>
                <a:chOff x="-531707" y="-5864"/>
                <a:chExt cx="5269134" cy="5269134"/>
              </a:xfrm>
              <a:grpFill/>
            </p:grpSpPr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3DFF4EB6-BF1F-CDFA-8813-7B40DA31B582}"/>
                    </a:ext>
                  </a:extLst>
                </p:cNvPr>
                <p:cNvGrpSpPr/>
                <p:nvPr/>
              </p:nvGrpSpPr>
              <p:grpSpPr>
                <a:xfrm>
                  <a:off x="1550584" y="-5864"/>
                  <a:ext cx="1104553" cy="5269134"/>
                  <a:chOff x="1550584" y="-5864"/>
                  <a:chExt cx="1273350" cy="5269134"/>
                </a:xfrm>
                <a:grpFill/>
              </p:grpSpPr>
              <p:sp>
                <p:nvSpPr>
                  <p:cNvPr id="57" name="Freeform: Shape 56">
                    <a:extLst>
                      <a:ext uri="{FF2B5EF4-FFF2-40B4-BE49-F238E27FC236}">
                        <a16:creationId xmlns:a16="http://schemas.microsoft.com/office/drawing/2014/main" id="{2B53627F-37A9-E4F0-C288-95D643A4BC3A}"/>
                      </a:ext>
                    </a:extLst>
                  </p:cNvPr>
                  <p:cNvSpPr/>
                  <p:nvPr/>
                </p:nvSpPr>
                <p:spPr>
                  <a:xfrm>
                    <a:off x="1550584" y="-5864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D957F414-854D-E04D-CAF0-D3B36F3F2A92}"/>
                      </a:ext>
                    </a:extLst>
                  </p:cNvPr>
                  <p:cNvSpPr/>
                  <p:nvPr/>
                </p:nvSpPr>
                <p:spPr>
                  <a:xfrm>
                    <a:off x="1550584" y="2669807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</p:grpSp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AEAD5E06-2511-DE1C-4597-20DA11CF8E29}"/>
                    </a:ext>
                  </a:extLst>
                </p:cNvPr>
                <p:cNvGrpSpPr/>
                <p:nvPr/>
              </p:nvGrpSpPr>
              <p:grpSpPr>
                <a:xfrm rot="5400000">
                  <a:off x="1550583" y="10632"/>
                  <a:ext cx="1104553" cy="5269134"/>
                  <a:chOff x="1550584" y="-5864"/>
                  <a:chExt cx="1273350" cy="5269134"/>
                </a:xfrm>
                <a:grpFill/>
              </p:grpSpPr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17FF4D92-8284-45AE-18CC-052DB85E7D9D}"/>
                      </a:ext>
                    </a:extLst>
                  </p:cNvPr>
                  <p:cNvSpPr/>
                  <p:nvPr/>
                </p:nvSpPr>
                <p:spPr>
                  <a:xfrm>
                    <a:off x="1550584" y="-5864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:a16="http://schemas.microsoft.com/office/drawing/2014/main" id="{4F741666-A4D9-73B3-29EB-58C1D58D09D4}"/>
                      </a:ext>
                    </a:extLst>
                  </p:cNvPr>
                  <p:cNvSpPr/>
                  <p:nvPr/>
                </p:nvSpPr>
                <p:spPr>
                  <a:xfrm>
                    <a:off x="1550584" y="2669807"/>
                    <a:ext cx="1273350" cy="2593463"/>
                  </a:xfrm>
                  <a:custGeom>
                    <a:avLst/>
                    <a:gdLst>
                      <a:gd name="connsiteX0" fmla="*/ 636675 w 1273350"/>
                      <a:gd name="connsiteY0" fmla="*/ 0 h 2593463"/>
                      <a:gd name="connsiteX1" fmla="*/ 675511 w 1273350"/>
                      <a:gd name="connsiteY1" fmla="*/ 29041 h 2593463"/>
                      <a:gd name="connsiteX2" fmla="*/ 1273350 w 1273350"/>
                      <a:gd name="connsiteY2" fmla="*/ 1296731 h 2593463"/>
                      <a:gd name="connsiteX3" fmla="*/ 675511 w 1273350"/>
                      <a:gd name="connsiteY3" fmla="*/ 2564422 h 2593463"/>
                      <a:gd name="connsiteX4" fmla="*/ 636675 w 1273350"/>
                      <a:gd name="connsiteY4" fmla="*/ 2593463 h 2593463"/>
                      <a:gd name="connsiteX5" fmla="*/ 597839 w 1273350"/>
                      <a:gd name="connsiteY5" fmla="*/ 2564422 h 2593463"/>
                      <a:gd name="connsiteX6" fmla="*/ 0 w 1273350"/>
                      <a:gd name="connsiteY6" fmla="*/ 1296731 h 2593463"/>
                      <a:gd name="connsiteX7" fmla="*/ 597839 w 1273350"/>
                      <a:gd name="connsiteY7" fmla="*/ 29041 h 2593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73350" h="2593463">
                        <a:moveTo>
                          <a:pt x="636675" y="0"/>
                        </a:moveTo>
                        <a:lnTo>
                          <a:pt x="675511" y="29041"/>
                        </a:lnTo>
                        <a:cubicBezTo>
                          <a:pt x="1040626" y="330361"/>
                          <a:pt x="1273350" y="786368"/>
                          <a:pt x="1273350" y="1296731"/>
                        </a:cubicBezTo>
                        <a:cubicBezTo>
                          <a:pt x="1273350" y="1807094"/>
                          <a:pt x="1040626" y="2263102"/>
                          <a:pt x="675511" y="2564422"/>
                        </a:cubicBezTo>
                        <a:lnTo>
                          <a:pt x="636675" y="2593463"/>
                        </a:lnTo>
                        <a:lnTo>
                          <a:pt x="597839" y="2564422"/>
                        </a:lnTo>
                        <a:cubicBezTo>
                          <a:pt x="232724" y="2263102"/>
                          <a:pt x="0" y="1807094"/>
                          <a:pt x="0" y="1296731"/>
                        </a:cubicBezTo>
                        <a:cubicBezTo>
                          <a:pt x="0" y="786368"/>
                          <a:pt x="232724" y="330361"/>
                          <a:pt x="597839" y="290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id-ID"/>
                  </a:p>
                </p:txBody>
              </p:sp>
            </p:grp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56920B0-4CDD-9880-0051-967808029AFE}"/>
                  </a:ext>
                </a:extLst>
              </p:cNvPr>
              <p:cNvGrpSpPr/>
              <p:nvPr/>
            </p:nvGrpSpPr>
            <p:grpSpPr>
              <a:xfrm>
                <a:off x="4880594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F37265D3-E362-8E3B-DE51-0F01DC40E7D8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97BFC392-07D2-BA0E-CA71-0EBCE791B8F2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DAE43832-BC48-B29B-92B8-1698C6C996C8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2EC1A300-E548-84D0-B51E-85FB40E44B99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6D70F526-07EA-E9A9-2EFD-0A39985367F1}"/>
                  </a:ext>
                </a:extLst>
              </p:cNvPr>
              <p:cNvGrpSpPr/>
              <p:nvPr/>
            </p:nvGrpSpPr>
            <p:grpSpPr>
              <a:xfrm>
                <a:off x="5724819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70431DFE-6833-182B-E9AE-AAE007ED0DAC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DA964FD0-76D2-E252-131D-0452CC723D6B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DB053666-7C77-1D2E-581D-7AC39575F9F5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59D984FD-FDD4-7380-78E2-54AE249BFE64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FE493C2E-C0CE-732D-B43E-320C834A8A9C}"/>
                  </a:ext>
                </a:extLst>
              </p:cNvPr>
              <p:cNvGrpSpPr/>
              <p:nvPr/>
            </p:nvGrpSpPr>
            <p:grpSpPr>
              <a:xfrm>
                <a:off x="6556378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E98AB548-20A0-1AC7-CECD-FEBDED1EBC69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E11E7300-E161-133A-822C-407485970F3E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D96F900D-DB29-34C5-81EE-A3CDE79A1ED4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1190C8F2-C1EF-D847-25B7-EC94B93083D4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D81E82EB-1E67-1D65-A0A0-BE7FE9D3059A}"/>
                  </a:ext>
                </a:extLst>
              </p:cNvPr>
              <p:cNvGrpSpPr/>
              <p:nvPr/>
            </p:nvGrpSpPr>
            <p:grpSpPr>
              <a:xfrm>
                <a:off x="7387936" y="1251073"/>
                <a:ext cx="943564" cy="943560"/>
                <a:chOff x="4041955" y="1251073"/>
                <a:chExt cx="943564" cy="943560"/>
              </a:xfrm>
              <a:grpFill/>
            </p:grpSpPr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C223B475-469E-589D-3B1C-15040064E176}"/>
                    </a:ext>
                  </a:extLst>
                </p:cNvPr>
                <p:cNvSpPr/>
                <p:nvPr/>
              </p:nvSpPr>
              <p:spPr>
                <a:xfrm rot="2700000">
                  <a:off x="4596561" y="1248621"/>
                  <a:ext cx="232354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88073605-8D6C-33DF-D8DB-F0E24D985A9F}"/>
                    </a:ext>
                  </a:extLst>
                </p:cNvPr>
                <p:cNvSpPr/>
                <p:nvPr/>
              </p:nvSpPr>
              <p:spPr>
                <a:xfrm rot="2700000">
                  <a:off x="4198559" y="1646619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01DE5E24-0F54-C9AF-427E-B5CA0F706DD0}"/>
                    </a:ext>
                  </a:extLst>
                </p:cNvPr>
                <p:cNvSpPr/>
                <p:nvPr/>
              </p:nvSpPr>
              <p:spPr>
                <a:xfrm rot="8100000">
                  <a:off x="4594107" y="1649069"/>
                  <a:ext cx="232354" cy="545564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1FE6062B-5A43-DA67-59FB-0BD5E9242F4F}"/>
                    </a:ext>
                  </a:extLst>
                </p:cNvPr>
                <p:cNvSpPr/>
                <p:nvPr/>
              </p:nvSpPr>
              <p:spPr>
                <a:xfrm rot="8100000">
                  <a:off x="4196105" y="1251073"/>
                  <a:ext cx="232353" cy="545562"/>
                </a:xfrm>
                <a:custGeom>
                  <a:avLst/>
                  <a:gdLst>
                    <a:gd name="connsiteX0" fmla="*/ 636675 w 1273350"/>
                    <a:gd name="connsiteY0" fmla="*/ 0 h 2593463"/>
                    <a:gd name="connsiteX1" fmla="*/ 675511 w 1273350"/>
                    <a:gd name="connsiteY1" fmla="*/ 29041 h 2593463"/>
                    <a:gd name="connsiteX2" fmla="*/ 1273350 w 1273350"/>
                    <a:gd name="connsiteY2" fmla="*/ 1296731 h 2593463"/>
                    <a:gd name="connsiteX3" fmla="*/ 675511 w 1273350"/>
                    <a:gd name="connsiteY3" fmla="*/ 2564422 h 2593463"/>
                    <a:gd name="connsiteX4" fmla="*/ 636675 w 1273350"/>
                    <a:gd name="connsiteY4" fmla="*/ 2593463 h 2593463"/>
                    <a:gd name="connsiteX5" fmla="*/ 597839 w 1273350"/>
                    <a:gd name="connsiteY5" fmla="*/ 2564422 h 2593463"/>
                    <a:gd name="connsiteX6" fmla="*/ 0 w 1273350"/>
                    <a:gd name="connsiteY6" fmla="*/ 1296731 h 2593463"/>
                    <a:gd name="connsiteX7" fmla="*/ 597839 w 1273350"/>
                    <a:gd name="connsiteY7" fmla="*/ 29041 h 2593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3350" h="2593463">
                      <a:moveTo>
                        <a:pt x="636675" y="0"/>
                      </a:moveTo>
                      <a:lnTo>
                        <a:pt x="675511" y="29041"/>
                      </a:lnTo>
                      <a:cubicBezTo>
                        <a:pt x="1040626" y="330361"/>
                        <a:pt x="1273350" y="786368"/>
                        <a:pt x="1273350" y="1296731"/>
                      </a:cubicBezTo>
                      <a:cubicBezTo>
                        <a:pt x="1273350" y="1807094"/>
                        <a:pt x="1040626" y="2263102"/>
                        <a:pt x="675511" y="2564422"/>
                      </a:cubicBezTo>
                      <a:lnTo>
                        <a:pt x="636675" y="2593463"/>
                      </a:lnTo>
                      <a:lnTo>
                        <a:pt x="597839" y="2564422"/>
                      </a:lnTo>
                      <a:cubicBezTo>
                        <a:pt x="232724" y="2263102"/>
                        <a:pt x="0" y="1807094"/>
                        <a:pt x="0" y="1296731"/>
                      </a:cubicBezTo>
                      <a:cubicBezTo>
                        <a:pt x="0" y="786368"/>
                        <a:pt x="232724" y="330361"/>
                        <a:pt x="597839" y="290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id-ID"/>
                </a:p>
              </p:txBody>
            </p:sp>
          </p:grpSp>
        </p:grp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995A28AF-F737-251F-C4BE-0CF8E1E87A95}"/>
              </a:ext>
            </a:extLst>
          </p:cNvPr>
          <p:cNvGrpSpPr/>
          <p:nvPr/>
        </p:nvGrpSpPr>
        <p:grpSpPr>
          <a:xfrm>
            <a:off x="4716385" y="825291"/>
            <a:ext cx="2572987" cy="763948"/>
            <a:chOff x="4711363" y="1874909"/>
            <a:chExt cx="2572987" cy="763948"/>
          </a:xfrm>
        </p:grpSpPr>
        <p:graphicFrame>
          <p:nvGraphicFramePr>
            <p:cNvPr id="181" name="Object 180">
              <a:extLst>
                <a:ext uri="{FF2B5EF4-FFF2-40B4-BE49-F238E27FC236}">
                  <a16:creationId xmlns:a16="http://schemas.microsoft.com/office/drawing/2014/main" id="{88DEF029-A0A2-DDC1-9A60-2569001C9D5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16534688"/>
                </p:ext>
              </p:extLst>
            </p:nvPr>
          </p:nvGraphicFramePr>
          <p:xfrm>
            <a:off x="4711363" y="1963606"/>
            <a:ext cx="785142" cy="6752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6" name="CorelDRAW" r:id="rId13" imgW="2666067" imgH="2291819" progId="CorelDraw.Graphic.21">
                    <p:embed/>
                  </p:oleObj>
                </mc:Choice>
                <mc:Fallback>
                  <p:oleObj name="CorelDRAW" r:id="rId13" imgW="2666067" imgH="2291819" progId="CorelDraw.Graphic.21">
                    <p:embed/>
                    <p:pic>
                      <p:nvPicPr>
                        <p:cNvPr id="181" name="Object 180">
                          <a:extLst>
                            <a:ext uri="{FF2B5EF4-FFF2-40B4-BE49-F238E27FC236}">
                              <a16:creationId xmlns:a16="http://schemas.microsoft.com/office/drawing/2014/main" id="{88DEF029-A0A2-DDC1-9A60-2569001C9D5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4711363" y="1963606"/>
                          <a:ext cx="785142" cy="67525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84" name="Group 44">
              <a:extLst>
                <a:ext uri="{FF2B5EF4-FFF2-40B4-BE49-F238E27FC236}">
                  <a16:creationId xmlns:a16="http://schemas.microsoft.com/office/drawing/2014/main" id="{527F7BE1-3E6D-7DCF-B8D0-FF33D5A5BE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92282" y="1874909"/>
              <a:ext cx="1692068" cy="675251"/>
              <a:chOff x="9722206" y="394575"/>
              <a:chExt cx="1553247" cy="621219"/>
            </a:xfrm>
          </p:grpSpPr>
          <p:pic>
            <p:nvPicPr>
              <p:cNvPr id="186" name="Picture 46">
                <a:extLst>
                  <a:ext uri="{FF2B5EF4-FFF2-40B4-BE49-F238E27FC236}">
                    <a16:creationId xmlns:a16="http://schemas.microsoft.com/office/drawing/2014/main" id="{355AE8E3-2D7D-CA7E-1E87-27517DE850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22206" y="394575"/>
                <a:ext cx="552563" cy="621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7" name="Picture 47" descr="A blue and orange sign&#10;&#10;Description automatically generated">
                <a:extLst>
                  <a:ext uri="{FF2B5EF4-FFF2-40B4-BE49-F238E27FC236}">
                    <a16:creationId xmlns:a16="http://schemas.microsoft.com/office/drawing/2014/main" id="{2FF4ED21-1197-B07C-BA0E-A4947C33FD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23242" y="549563"/>
                <a:ext cx="852211" cy="378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89" name="Google Shape;1900;p1">
            <a:extLst>
              <a:ext uri="{FF2B5EF4-FFF2-40B4-BE49-F238E27FC236}">
                <a16:creationId xmlns:a16="http://schemas.microsoft.com/office/drawing/2014/main" id="{68F8B20B-AC65-C7F4-F39F-8F4FBF3FC8E0}"/>
              </a:ext>
            </a:extLst>
          </p:cNvPr>
          <p:cNvSpPr txBox="1">
            <a:spLocks/>
          </p:cNvSpPr>
          <p:nvPr/>
        </p:nvSpPr>
        <p:spPr>
          <a:xfrm>
            <a:off x="3334027" y="2509275"/>
            <a:ext cx="5337704" cy="139281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SzPts val="6000"/>
            </a:pPr>
            <a:r>
              <a:rPr lang="en-US" sz="5000" b="1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Terima</a:t>
            </a:r>
            <a:r>
              <a:rPr lang="en-US" sz="5000" b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Kasih</a:t>
            </a:r>
            <a:br>
              <a:rPr lang="en-US" sz="5000" b="1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</a:br>
            <a:r>
              <a:rPr lang="en-US" sz="5000" b="1">
                <a:ln w="19050">
                  <a:solidFill>
                    <a:srgbClr val="0070C0"/>
                  </a:solidFill>
                </a:ln>
                <a:noFill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Thank you</a:t>
            </a:r>
            <a:endParaRPr lang="en-US" sz="5000" b="1">
              <a:ln w="19050">
                <a:solidFill>
                  <a:srgbClr val="0070C0"/>
                </a:solidFill>
              </a:ln>
              <a:noFill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7204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Isi 2">
  <p:cSld name="1_Slide Isi 2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6"/>
          <p:cNvSpPr txBox="1">
            <a:spLocks noGrp="1"/>
          </p:cNvSpPr>
          <p:nvPr>
            <p:ph type="title"/>
          </p:nvPr>
        </p:nvSpPr>
        <p:spPr>
          <a:xfrm>
            <a:off x="1183042" y="227484"/>
            <a:ext cx="9992958" cy="47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000"/>
              <a:buFont typeface="Arial"/>
              <a:buNone/>
              <a:defRPr sz="30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6"/>
          <p:cNvSpPr txBox="1">
            <a:spLocks noGrp="1"/>
          </p:cNvSpPr>
          <p:nvPr>
            <p:ph type="body" idx="1"/>
          </p:nvPr>
        </p:nvSpPr>
        <p:spPr>
          <a:xfrm>
            <a:off x="650240" y="779846"/>
            <a:ext cx="11023600" cy="29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  <a:def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1" name="Google Shape;41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2196" y="249430"/>
            <a:ext cx="468044" cy="435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0710" y="218409"/>
            <a:ext cx="427380" cy="47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46" descr="A blue and orange sig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3162" y="321219"/>
            <a:ext cx="659143" cy="29194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46"/>
          <p:cNvSpPr/>
          <p:nvPr/>
        </p:nvSpPr>
        <p:spPr>
          <a:xfrm>
            <a:off x="11562735" y="6354501"/>
            <a:ext cx="428637" cy="5034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46"/>
          <p:cNvSpPr txBox="1"/>
          <p:nvPr/>
        </p:nvSpPr>
        <p:spPr>
          <a:xfrm>
            <a:off x="11562734" y="6423687"/>
            <a:ext cx="4286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46"/>
          <p:cNvSpPr txBox="1"/>
          <p:nvPr/>
        </p:nvSpPr>
        <p:spPr>
          <a:xfrm>
            <a:off x="9692274" y="6489341"/>
            <a:ext cx="1854995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Direktorat Jenderal Perbendaharaan</a:t>
            </a:r>
            <a:endParaRPr sz="8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46"/>
          <p:cNvSpPr txBox="1">
            <a:spLocks noGrp="1"/>
          </p:cNvSpPr>
          <p:nvPr>
            <p:ph type="body" idx="2"/>
          </p:nvPr>
        </p:nvSpPr>
        <p:spPr>
          <a:xfrm>
            <a:off x="650240" y="1798319"/>
            <a:ext cx="11023600" cy="4344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346309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02656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Konten Papar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2C632F3-C52F-0848-9C81-B03A10D50FEB}"/>
              </a:ext>
            </a:extLst>
          </p:cNvPr>
          <p:cNvSpPr/>
          <p:nvPr userDrawn="1"/>
        </p:nvSpPr>
        <p:spPr>
          <a:xfrm>
            <a:off x="11634927" y="6398688"/>
            <a:ext cx="356957" cy="35695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E4B3AF-B557-4C1F-808F-3C4CE104C341}"/>
              </a:ext>
            </a:extLst>
          </p:cNvPr>
          <p:cNvSpPr txBox="1"/>
          <p:nvPr userDrawn="1"/>
        </p:nvSpPr>
        <p:spPr>
          <a:xfrm>
            <a:off x="1172691" y="3215543"/>
            <a:ext cx="537457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endParaRPr lang="en-US" sz="2000">
              <a:solidFill>
                <a:srgbClr val="FCB81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Slide Number Placeholder 4">
            <a:extLst>
              <a:ext uri="{FF2B5EF4-FFF2-40B4-BE49-F238E27FC236}">
                <a16:creationId xmlns:a16="http://schemas.microsoft.com/office/drawing/2014/main" id="{F92E862C-5AAF-B028-A913-85DAD68C9111}"/>
              </a:ext>
            </a:extLst>
          </p:cNvPr>
          <p:cNvSpPr txBox="1">
            <a:spLocks/>
          </p:cNvSpPr>
          <p:nvPr userDrawn="1"/>
        </p:nvSpPr>
        <p:spPr>
          <a:xfrm>
            <a:off x="11307993" y="6455109"/>
            <a:ext cx="1010826" cy="365125"/>
          </a:xfrm>
          <a:prstGeom prst="rect">
            <a:avLst/>
          </a:prstGeom>
          <a:noFill/>
        </p:spPr>
        <p:txBody>
          <a:bodyPr lIns="0" tIns="0" rIns="0" bIns="0"/>
          <a:lstStyle>
            <a:defPPr>
              <a:defRPr lang="en-US"/>
            </a:defPPr>
            <a:lvl1pPr marL="0" algn="ctr" defTabSz="914400" rtl="0" eaLnBrk="1" latinLnBrk="0" hangingPunct="1">
              <a:defRPr sz="13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6A19FF-BD22-4ACD-9EF8-7D69A11F3519}" type="slidenum">
              <a:rPr lang="en-ID" sz="1400" smtClean="0">
                <a:solidFill>
                  <a:schemeClr val="tx1"/>
                </a:solidFill>
              </a:rPr>
              <a:pPr/>
              <a:t>‹#›</a:t>
            </a:fld>
            <a:endParaRPr lang="en-ID" sz="140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547D42-0E8D-4A0E-824F-E6246E5EA647}"/>
              </a:ext>
            </a:extLst>
          </p:cNvPr>
          <p:cNvSpPr/>
          <p:nvPr userDrawn="1"/>
        </p:nvSpPr>
        <p:spPr>
          <a:xfrm>
            <a:off x="0" y="6551767"/>
            <a:ext cx="6807200" cy="104211"/>
          </a:xfrm>
          <a:prstGeom prst="rect">
            <a:avLst/>
          </a:prstGeom>
          <a:solidFill>
            <a:srgbClr val="005F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978756-B25D-4DB3-BFA0-0A911DB7DCE8}"/>
              </a:ext>
            </a:extLst>
          </p:cNvPr>
          <p:cNvSpPr/>
          <p:nvPr userDrawn="1"/>
        </p:nvSpPr>
        <p:spPr>
          <a:xfrm>
            <a:off x="6547262" y="6551767"/>
            <a:ext cx="3739738" cy="104212"/>
          </a:xfrm>
          <a:prstGeom prst="rect">
            <a:avLst/>
          </a:prstGeom>
          <a:solidFill>
            <a:srgbClr val="FCB814"/>
          </a:solidFill>
          <a:ln>
            <a:solidFill>
              <a:srgbClr val="FCB8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366D18-C6B4-7926-DE29-01123BBE1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634" y="-248860"/>
            <a:ext cx="1283528" cy="12835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4BEBF4-56D9-65D2-D99E-4DF8E0ECBE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791" y="212150"/>
            <a:ext cx="892098" cy="3960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FE833F-8892-59F0-14EE-BD66A9358BD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91" y="-30781"/>
            <a:ext cx="1127887" cy="782864"/>
          </a:xfrm>
          <a:prstGeom prst="rect">
            <a:avLst/>
          </a:prstGeom>
        </p:spPr>
      </p:pic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F5C1BD3C-A4A3-ACFB-4E09-E59CC9356E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75240" y="80230"/>
            <a:ext cx="9372600" cy="61524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rgbClr val="005FA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/>
              <a:t>Click to edit your content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329825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Subbab 3">
  <p:cSld name="1_Slide Subbab 3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45" descr="Logo&#10;&#10;Description automatically generated"/>
          <p:cNvPicPr preferRelativeResize="0"/>
          <p:nvPr/>
        </p:nvPicPr>
        <p:blipFill rotWithShape="1">
          <a:blip r:embed="rId2">
            <a:alphaModFix amt="8000"/>
          </a:blip>
          <a:srcRect/>
          <a:stretch/>
        </p:blipFill>
        <p:spPr>
          <a:xfrm>
            <a:off x="5923665" y="0"/>
            <a:ext cx="6268336" cy="6873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5" descr="A group of people at a marke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2101" t="4518"/>
          <a:stretch/>
        </p:blipFill>
        <p:spPr>
          <a:xfrm>
            <a:off x="0" y="0"/>
            <a:ext cx="348063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" name="Google Shape;32;p45"/>
          <p:cNvCxnSpPr/>
          <p:nvPr/>
        </p:nvCxnSpPr>
        <p:spPr>
          <a:xfrm>
            <a:off x="3639131" y="3201775"/>
            <a:ext cx="1284790" cy="0"/>
          </a:xfrm>
          <a:prstGeom prst="straightConnector1">
            <a:avLst/>
          </a:prstGeom>
          <a:noFill/>
          <a:ln w="9525" cap="flat" cmpd="sng">
            <a:solidFill>
              <a:srgbClr val="23569E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3" name="Google Shape;33;p45"/>
          <p:cNvPicPr preferRelativeResize="0"/>
          <p:nvPr/>
        </p:nvPicPr>
        <p:blipFill rotWithShape="1">
          <a:blip r:embed="rId4">
            <a:alphaModFix/>
          </a:blip>
          <a:srcRect t="-18895"/>
          <a:stretch/>
        </p:blipFill>
        <p:spPr>
          <a:xfrm>
            <a:off x="9728648" y="0"/>
            <a:ext cx="610755" cy="669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5" descr="Logo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97904" y="42442"/>
            <a:ext cx="584156" cy="644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45" descr="Logo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b="17794"/>
          <a:stretch/>
        </p:blipFill>
        <p:spPr>
          <a:xfrm>
            <a:off x="11240561" y="303725"/>
            <a:ext cx="643457" cy="29655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5"/>
          <p:cNvSpPr txBox="1">
            <a:spLocks noGrp="1"/>
          </p:cNvSpPr>
          <p:nvPr>
            <p:ph type="body" idx="1"/>
          </p:nvPr>
        </p:nvSpPr>
        <p:spPr>
          <a:xfrm>
            <a:off x="3639132" y="2378081"/>
            <a:ext cx="7969943" cy="754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5"/>
          <p:cNvSpPr txBox="1">
            <a:spLocks noGrp="1"/>
          </p:cNvSpPr>
          <p:nvPr>
            <p:ph type="body" idx="2"/>
          </p:nvPr>
        </p:nvSpPr>
        <p:spPr>
          <a:xfrm>
            <a:off x="3639131" y="3270730"/>
            <a:ext cx="7969944" cy="754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b="0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63516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F61C3E2-4469-CC79-AF2C-BE166474D4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  <a:endParaRPr lang="en-ID" altLang="en-US" dirty="0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D2E3B63-05DF-5EA7-E651-37F92292E0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ID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BE1AC-6B38-F167-D7B4-5D455BD07E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0525BE9-D510-4B03-8D58-CB8D1D63EB35}" type="datetimeFigureOut">
              <a:rPr lang="en-ID"/>
              <a:pPr>
                <a:defRPr/>
              </a:pPr>
              <a:t>13/10/2026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B4960-5FF1-83E5-1A1D-EEC5EE3C7E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0DB4C-23F3-5DC3-41E3-D845BB1622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50DA522-1C54-485D-A494-DFA260E98B82}" type="slidenum">
              <a:rPr lang="en-ID"/>
              <a:pPr>
                <a:defRPr/>
              </a:pPr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95214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F61C3E2-4469-CC79-AF2C-BE166474D4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ID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D2E3B63-05DF-5EA7-E651-37F92292E0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ID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BE1AC-6B38-F167-D7B4-5D455BD07E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C034E429-E058-EA42-8F0F-6F942B754F2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B4960-5FF1-83E5-1A1D-EEC5EE3C7E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0DB4C-23F3-5DC3-41E3-D845BB1622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fld id="{3A99FF15-9DAE-7241-8D43-DF4BFA0BA4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694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4.png"/><Relationship Id="rId4" Type="http://schemas.microsoft.com/office/2007/relationships/hdphoto" Target="../media/hdphoto1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CF66B-1F40-4DC9-AB41-041381FE1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107440"/>
            <a:ext cx="3732558" cy="2733039"/>
          </a:xfrm>
        </p:spPr>
        <p:txBody>
          <a:bodyPr/>
          <a:lstStyle/>
          <a:p>
            <a:r>
              <a:rPr lang="en-US" dirty="0" err="1"/>
              <a:t>Sosialisasi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PER-9 </a:t>
            </a:r>
            <a:br>
              <a:rPr lang="en-US" dirty="0"/>
            </a:br>
            <a:r>
              <a:rPr lang="en-US" dirty="0"/>
              <a:t>Langkah </a:t>
            </a:r>
            <a:r>
              <a:rPr lang="en-US" dirty="0" err="1"/>
              <a:t>Langkah</a:t>
            </a:r>
            <a:r>
              <a:rPr lang="en-US" dirty="0"/>
              <a:t> Akhir </a:t>
            </a:r>
            <a:r>
              <a:rPr lang="en-US" dirty="0" err="1"/>
              <a:t>Tahun</a:t>
            </a:r>
            <a:r>
              <a:rPr lang="en-US" dirty="0"/>
              <a:t> 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20C59-971C-44A0-AD48-4C4820369DA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Direktorat</a:t>
            </a:r>
            <a:r>
              <a:rPr lang="en-US" dirty="0"/>
              <a:t> PPK BLU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8E26AD-82DC-4802-B74A-170C07D7754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13 Oktober 2026</a:t>
            </a:r>
          </a:p>
        </p:txBody>
      </p:sp>
    </p:spTree>
    <p:extLst>
      <p:ext uri="{BB962C8B-B14F-4D97-AF65-F5344CB8AC3E}">
        <p14:creationId xmlns:p14="http://schemas.microsoft.com/office/powerpoint/2010/main" val="2878496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96A94-CE17-48FE-BF87-4D1070237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561" y="136482"/>
            <a:ext cx="9992958" cy="479425"/>
          </a:xfrm>
        </p:spPr>
        <p:txBody>
          <a:bodyPr/>
          <a:lstStyle/>
          <a:p>
            <a:r>
              <a:rPr lang="en-US" dirty="0"/>
              <a:t>Arah </a:t>
            </a:r>
            <a:r>
              <a:rPr lang="en-US" dirty="0" err="1"/>
              <a:t>Kebijakan</a:t>
            </a:r>
            <a:r>
              <a:rPr lang="en-US" dirty="0"/>
              <a:t> RPATA BLU</a:t>
            </a:r>
            <a:endParaRPr lang="en-ID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B500B-9082-4F3D-8B63-0251E6FE69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7261" y="773394"/>
            <a:ext cx="11023600" cy="291949"/>
          </a:xfrm>
        </p:spPr>
        <p:txBody>
          <a:bodyPr/>
          <a:lstStyle/>
          <a:p>
            <a:pPr algn="ctr"/>
            <a:r>
              <a:rPr lang="en-ID" dirty="0" err="1"/>
              <a:t>Pekerjaan</a:t>
            </a:r>
            <a:r>
              <a:rPr lang="en-ID" dirty="0"/>
              <a:t> </a:t>
            </a:r>
            <a:r>
              <a:rPr lang="en-ID" dirty="0" err="1"/>
              <a:t>melewati</a:t>
            </a:r>
            <a:r>
              <a:rPr lang="en-ID" dirty="0"/>
              <a:t> </a:t>
            </a:r>
            <a:r>
              <a:rPr lang="en-ID" dirty="0" err="1"/>
              <a:t>akhir</a:t>
            </a:r>
            <a:r>
              <a:rPr lang="en-ID" dirty="0"/>
              <a:t> </a:t>
            </a:r>
            <a:r>
              <a:rPr lang="en-ID" dirty="0" err="1"/>
              <a:t>tahun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pekerjaan</a:t>
            </a:r>
            <a:r>
              <a:rPr lang="en-ID" dirty="0"/>
              <a:t> </a:t>
            </a:r>
            <a:r>
              <a:rPr lang="en-ID" dirty="0" err="1"/>
              <a:t>konstruksi</a:t>
            </a:r>
            <a:r>
              <a:rPr lang="en-ID" dirty="0"/>
              <a:t> </a:t>
            </a:r>
            <a:r>
              <a:rPr lang="en-ID" dirty="0" err="1"/>
              <a:t>prioritas</a:t>
            </a:r>
            <a:endParaRPr lang="en-ID" dirty="0"/>
          </a:p>
        </p:txBody>
      </p:sp>
      <p:sp>
        <p:nvSpPr>
          <p:cNvPr id="10" name="Kartu syarat">
            <a:extLst>
              <a:ext uri="{FF2B5EF4-FFF2-40B4-BE49-F238E27FC236}">
                <a16:creationId xmlns:a16="http://schemas.microsoft.com/office/drawing/2014/main" id="{A936D89B-2B8D-4EE6-87CA-03FE9739E404}"/>
              </a:ext>
            </a:extLst>
          </p:cNvPr>
          <p:cNvSpPr/>
          <p:nvPr/>
        </p:nvSpPr>
        <p:spPr>
          <a:xfrm>
            <a:off x="411480" y="1280160"/>
            <a:ext cx="4160520" cy="4892040"/>
          </a:xfrm>
          <a:prstGeom prst="roundRect">
            <a:avLst>
              <a:gd name="adj" fmla="val 4500"/>
            </a:avLst>
          </a:prstGeom>
          <a:solidFill>
            <a:srgbClr val="EEF4F7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endParaRPr lang="id-ID" dirty="0"/>
          </a:p>
        </p:txBody>
      </p:sp>
      <p:sp>
        <p:nvSpPr>
          <p:cNvPr id="11" name="Label syarat">
            <a:extLst>
              <a:ext uri="{FF2B5EF4-FFF2-40B4-BE49-F238E27FC236}">
                <a16:creationId xmlns:a16="http://schemas.microsoft.com/office/drawing/2014/main" id="{2B4D1C51-B147-48FD-A29D-37C85AB8D684}"/>
              </a:ext>
            </a:extLst>
          </p:cNvPr>
          <p:cNvSpPr txBox="1"/>
          <p:nvPr/>
        </p:nvSpPr>
        <p:spPr>
          <a:xfrm>
            <a:off x="685800" y="1531136"/>
            <a:ext cx="361188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b="1" dirty="0">
                <a:solidFill>
                  <a:srgbClr val="0E7C86"/>
                </a:solidFill>
                <a:latin typeface="Arial Nova Cond"/>
                <a:cs typeface="Arial"/>
              </a:rPr>
              <a:t>SYARAT </a:t>
            </a:r>
            <a:r>
              <a:rPr lang="en-US" b="1" dirty="0">
                <a:solidFill>
                  <a:srgbClr val="0E7C86"/>
                </a:solidFill>
                <a:latin typeface="Arial Nova Cond"/>
                <a:cs typeface="Arial"/>
              </a:rPr>
              <a:t>PEKERJAAN YANG </a:t>
            </a:r>
            <a:r>
              <a:rPr lang="id-ID" b="1" dirty="0">
                <a:solidFill>
                  <a:srgbClr val="0E7C86"/>
                </a:solidFill>
                <a:latin typeface="Arial Nova Cond"/>
                <a:cs typeface="Arial"/>
              </a:rPr>
              <a:t>DIBERI KESEMPATAN</a:t>
            </a:r>
            <a:r>
              <a:rPr lang="en-US" b="1" dirty="0">
                <a:solidFill>
                  <a:srgbClr val="0E7C86"/>
                </a:solidFill>
                <a:latin typeface="Arial Nova Cond"/>
                <a:cs typeface="Arial"/>
              </a:rPr>
              <a:t> MELAMPAUI BATAS AKHIR TAHUN ANGGARAN</a:t>
            </a:r>
            <a:endParaRPr lang="id-ID" b="1" dirty="0">
              <a:solidFill>
                <a:srgbClr val="0E7C86"/>
              </a:solidFill>
              <a:latin typeface="Arial Nova Cond"/>
              <a:cs typeface="Arial"/>
            </a:endParaRPr>
          </a:p>
        </p:txBody>
      </p:sp>
      <p:sp>
        <p:nvSpPr>
          <p:cNvPr id="13" name="Syarat 1">
            <a:extLst>
              <a:ext uri="{FF2B5EF4-FFF2-40B4-BE49-F238E27FC236}">
                <a16:creationId xmlns:a16="http://schemas.microsoft.com/office/drawing/2014/main" id="{642F2195-A7BD-4B38-9B2A-9D6006678931}"/>
              </a:ext>
            </a:extLst>
          </p:cNvPr>
          <p:cNvSpPr txBox="1"/>
          <p:nvPr/>
        </p:nvSpPr>
        <p:spPr>
          <a:xfrm>
            <a:off x="1751275" y="2101573"/>
            <a:ext cx="2546405" cy="5019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0B3954"/>
                </a:solidFill>
                <a:latin typeface="Arial Nova Cond"/>
                <a:cs typeface="Arial"/>
              </a:rPr>
              <a:t>Pekerjaan konstruksi</a:t>
            </a:r>
          </a:p>
        </p:txBody>
      </p:sp>
      <p:sp>
        <p:nvSpPr>
          <p:cNvPr id="15" name="Syarat 2">
            <a:extLst>
              <a:ext uri="{FF2B5EF4-FFF2-40B4-BE49-F238E27FC236}">
                <a16:creationId xmlns:a16="http://schemas.microsoft.com/office/drawing/2014/main" id="{2090CEA4-BB41-49D0-9B79-7AD7B5DB4EA0}"/>
              </a:ext>
            </a:extLst>
          </p:cNvPr>
          <p:cNvSpPr txBox="1"/>
          <p:nvPr/>
        </p:nvSpPr>
        <p:spPr>
          <a:xfrm>
            <a:off x="1796994" y="2891828"/>
            <a:ext cx="2546405" cy="5019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0B3954"/>
                </a:solidFill>
                <a:latin typeface="Arial Nova Cond"/>
                <a:cs typeface="Arial"/>
              </a:rPr>
              <a:t>Progres minimal 75%</a:t>
            </a:r>
          </a:p>
        </p:txBody>
      </p:sp>
      <p:sp>
        <p:nvSpPr>
          <p:cNvPr id="17" name="Syarat 3">
            <a:extLst>
              <a:ext uri="{FF2B5EF4-FFF2-40B4-BE49-F238E27FC236}">
                <a16:creationId xmlns:a16="http://schemas.microsoft.com/office/drawing/2014/main" id="{B3C0A38F-5333-41CD-BBEF-E9B7727F03E0}"/>
              </a:ext>
            </a:extLst>
          </p:cNvPr>
          <p:cNvSpPr txBox="1"/>
          <p:nvPr/>
        </p:nvSpPr>
        <p:spPr>
          <a:xfrm>
            <a:off x="1796994" y="3623738"/>
            <a:ext cx="2546405" cy="5019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0B3954"/>
                </a:solidFill>
                <a:latin typeface="Arial Nova Cond"/>
                <a:cs typeface="Arial"/>
              </a:rPr>
              <a:t>Kegiatan Prioritas Presiden</a:t>
            </a:r>
          </a:p>
        </p:txBody>
      </p:sp>
      <p:sp>
        <p:nvSpPr>
          <p:cNvPr id="19" name="Panah">
            <a:extLst>
              <a:ext uri="{FF2B5EF4-FFF2-40B4-BE49-F238E27FC236}">
                <a16:creationId xmlns:a16="http://schemas.microsoft.com/office/drawing/2014/main" id="{1F862828-9089-4F8A-969D-449C3990385E}"/>
              </a:ext>
            </a:extLst>
          </p:cNvPr>
          <p:cNvSpPr/>
          <p:nvPr/>
        </p:nvSpPr>
        <p:spPr>
          <a:xfrm>
            <a:off x="4663440" y="3497580"/>
            <a:ext cx="320040" cy="457200"/>
          </a:xfrm>
          <a:prstGeom prst="rightArrow">
            <a:avLst/>
          </a:prstGeom>
          <a:solidFill>
            <a:srgbClr val="0E7C86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endParaRPr lang="id-ID"/>
          </a:p>
        </p:txBody>
      </p:sp>
      <p:sp>
        <p:nvSpPr>
          <p:cNvPr id="20" name="Kartu bayar">
            <a:extLst>
              <a:ext uri="{FF2B5EF4-FFF2-40B4-BE49-F238E27FC236}">
                <a16:creationId xmlns:a16="http://schemas.microsoft.com/office/drawing/2014/main" id="{66283A04-3356-4F29-9DA5-30DE82BAA7EC}"/>
              </a:ext>
            </a:extLst>
          </p:cNvPr>
          <p:cNvSpPr/>
          <p:nvPr/>
        </p:nvSpPr>
        <p:spPr>
          <a:xfrm>
            <a:off x="5074920" y="1280160"/>
            <a:ext cx="6702552" cy="2240280"/>
          </a:xfrm>
          <a:prstGeom prst="roundRect">
            <a:avLst>
              <a:gd name="adj" fmla="val 6000"/>
            </a:avLst>
          </a:prstGeom>
          <a:solidFill>
            <a:srgbClr val="0B3954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endParaRPr lang="id-ID"/>
          </a:p>
        </p:txBody>
      </p:sp>
      <p:sp>
        <p:nvSpPr>
          <p:cNvPr id="21" name="Label bayar">
            <a:extLst>
              <a:ext uri="{FF2B5EF4-FFF2-40B4-BE49-F238E27FC236}">
                <a16:creationId xmlns:a16="http://schemas.microsoft.com/office/drawing/2014/main" id="{3DA56B71-D968-46D4-A72B-583B90A70F8A}"/>
              </a:ext>
            </a:extLst>
          </p:cNvPr>
          <p:cNvSpPr txBox="1"/>
          <p:nvPr/>
        </p:nvSpPr>
        <p:spPr>
          <a:xfrm>
            <a:off x="5349240" y="1444752"/>
            <a:ext cx="6153912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b="1" dirty="0">
                <a:solidFill>
                  <a:srgbClr val="F4A62A"/>
                </a:solidFill>
                <a:latin typeface="Arial Nova Cond"/>
                <a:cs typeface="Arial"/>
              </a:rPr>
              <a:t>MEMENUHI SYARAT</a:t>
            </a:r>
            <a:r>
              <a:rPr lang="en-US" b="1" dirty="0">
                <a:solidFill>
                  <a:srgbClr val="F4A62A"/>
                </a:solidFill>
                <a:latin typeface="Arial Nova Cond"/>
                <a:cs typeface="Arial"/>
              </a:rPr>
              <a:t> </a:t>
            </a:r>
            <a:r>
              <a:rPr lang="en-US" b="1" dirty="0">
                <a:solidFill>
                  <a:srgbClr val="F4A62A"/>
                </a:solidFill>
                <a:latin typeface="Arial Nova Cond"/>
                <a:cs typeface="Arial"/>
                <a:sym typeface="Wingdings" panose="05000000000000000000" pitchFamily="2" charset="2"/>
              </a:rPr>
              <a:t> </a:t>
            </a:r>
            <a:r>
              <a:rPr lang="id-ID" b="1" dirty="0">
                <a:solidFill>
                  <a:srgbClr val="F4A62A"/>
                </a:solidFill>
                <a:latin typeface="Arial Nova Cond"/>
                <a:cs typeface="Arial"/>
              </a:rPr>
              <a:t>PEMBAYARAN DENGAN JAMINAN BANK</a:t>
            </a:r>
          </a:p>
        </p:txBody>
      </p:sp>
      <p:sp>
        <p:nvSpPr>
          <p:cNvPr id="22" name="Bayar 1">
            <a:extLst>
              <a:ext uri="{FF2B5EF4-FFF2-40B4-BE49-F238E27FC236}">
                <a16:creationId xmlns:a16="http://schemas.microsoft.com/office/drawing/2014/main" id="{72736AEA-A453-4AD4-B2B1-BD1569531A54}"/>
              </a:ext>
            </a:extLst>
          </p:cNvPr>
          <p:cNvSpPr txBox="1"/>
          <p:nvPr/>
        </p:nvSpPr>
        <p:spPr>
          <a:xfrm>
            <a:off x="5349240" y="1828800"/>
            <a:ext cx="2939796" cy="1508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d-ID" sz="2800" b="1" dirty="0">
                <a:solidFill>
                  <a:srgbClr val="FFFFFF"/>
                </a:solidFill>
                <a:latin typeface="Arial Nova Cond"/>
                <a:cs typeface="Arial"/>
              </a:rPr>
              <a:t>31 Desember</a:t>
            </a:r>
            <a:endParaRPr lang="en-US" sz="2800" b="1" dirty="0">
              <a:solidFill>
                <a:srgbClr val="FFFFFF"/>
              </a:solidFill>
              <a:latin typeface="Arial Nova Cond"/>
              <a:cs typeface="Arial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endParaRPr lang="id-ID" sz="1050" b="1" dirty="0">
              <a:solidFill>
                <a:srgbClr val="FFFFFF"/>
              </a:solidFill>
              <a:latin typeface="Arial Nova Cond"/>
              <a:cs typeface="Arial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0" dirty="0">
                <a:solidFill>
                  <a:srgbClr val="D9EAEE"/>
                </a:solidFill>
                <a:latin typeface="Arial Nova Cond"/>
                <a:cs typeface="Arial"/>
              </a:rPr>
              <a:t>Pekerjaan dibayarkan pada akhir tahun anggaran berjalan</a:t>
            </a:r>
          </a:p>
        </p:txBody>
      </p:sp>
      <p:sp>
        <p:nvSpPr>
          <p:cNvPr id="23" name="Pemisah">
            <a:extLst>
              <a:ext uri="{FF2B5EF4-FFF2-40B4-BE49-F238E27FC236}">
                <a16:creationId xmlns:a16="http://schemas.microsoft.com/office/drawing/2014/main" id="{90E15C75-4B16-4B98-B072-04990E3B963A}"/>
              </a:ext>
            </a:extLst>
          </p:cNvPr>
          <p:cNvSpPr/>
          <p:nvPr/>
        </p:nvSpPr>
        <p:spPr>
          <a:xfrm>
            <a:off x="8309102" y="1965960"/>
            <a:ext cx="18288" cy="1234440"/>
          </a:xfrm>
          <a:prstGeom prst="rect">
            <a:avLst/>
          </a:prstGeom>
          <a:solidFill>
            <a:srgbClr val="4FA9B0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endParaRPr lang="id-ID"/>
          </a:p>
        </p:txBody>
      </p:sp>
      <p:sp>
        <p:nvSpPr>
          <p:cNvPr id="24" name="Bayar 2">
            <a:extLst>
              <a:ext uri="{FF2B5EF4-FFF2-40B4-BE49-F238E27FC236}">
                <a16:creationId xmlns:a16="http://schemas.microsoft.com/office/drawing/2014/main" id="{BEF7A183-89F3-4C04-AA11-FB20D5F7EF1A}"/>
              </a:ext>
            </a:extLst>
          </p:cNvPr>
          <p:cNvSpPr txBox="1"/>
          <p:nvPr/>
        </p:nvSpPr>
        <p:spPr>
          <a:xfrm>
            <a:off x="8563356" y="1781602"/>
            <a:ext cx="2939796" cy="1508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2800" b="1" dirty="0">
                <a:solidFill>
                  <a:srgbClr val="FFFFFF"/>
                </a:solidFill>
                <a:latin typeface="Arial Nova Cond"/>
                <a:cs typeface="Arial"/>
              </a:rPr>
              <a:t>Bank </a:t>
            </a:r>
            <a:r>
              <a:rPr lang="en-US" sz="2800" b="1" dirty="0" err="1">
                <a:solidFill>
                  <a:srgbClr val="FFFFFF"/>
                </a:solidFill>
                <a:latin typeface="Arial Nova Cond"/>
                <a:cs typeface="Arial"/>
              </a:rPr>
              <a:t>Garansi</a:t>
            </a:r>
            <a:endParaRPr lang="en-US" sz="2800" b="1" dirty="0">
              <a:solidFill>
                <a:srgbClr val="FFFFFF"/>
              </a:solidFill>
              <a:latin typeface="Arial Nova Cond"/>
              <a:cs typeface="Arial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endParaRPr lang="id-ID" sz="1050" b="1" dirty="0">
              <a:solidFill>
                <a:srgbClr val="FFFFFF"/>
              </a:solidFill>
              <a:latin typeface="Arial Nova Cond"/>
              <a:cs typeface="Arial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0" dirty="0">
                <a:solidFill>
                  <a:srgbClr val="D9EAEE"/>
                </a:solidFill>
                <a:latin typeface="Arial Nova Cond"/>
                <a:cs typeface="Arial"/>
              </a:rPr>
              <a:t>Diterbitkan oleh </a:t>
            </a:r>
            <a:r>
              <a:rPr lang="id-ID" sz="1400" b="1" dirty="0">
                <a:solidFill>
                  <a:srgbClr val="FFFF00"/>
                </a:solidFill>
                <a:latin typeface="Arial Nova Cond"/>
                <a:cs typeface="Arial"/>
              </a:rPr>
              <a:t>Bank Himbara</a:t>
            </a:r>
            <a:r>
              <a:rPr lang="id-ID" sz="1400" b="0" dirty="0">
                <a:solidFill>
                  <a:srgbClr val="D9EAEE"/>
                </a:solidFill>
                <a:latin typeface="Arial Nova Cond"/>
                <a:cs typeface="Arial"/>
              </a:rPr>
              <a:t>.</a:t>
            </a:r>
          </a:p>
        </p:txBody>
      </p:sp>
      <p:sp>
        <p:nvSpPr>
          <p:cNvPr id="25" name="Kartu lain">
            <a:extLst>
              <a:ext uri="{FF2B5EF4-FFF2-40B4-BE49-F238E27FC236}">
                <a16:creationId xmlns:a16="http://schemas.microsoft.com/office/drawing/2014/main" id="{47D57F10-6E34-438C-A74F-95FD0AB74324}"/>
              </a:ext>
            </a:extLst>
          </p:cNvPr>
          <p:cNvSpPr/>
          <p:nvPr/>
        </p:nvSpPr>
        <p:spPr>
          <a:xfrm>
            <a:off x="5074920" y="3657600"/>
            <a:ext cx="6702552" cy="2514600"/>
          </a:xfrm>
          <a:prstGeom prst="roundRect">
            <a:avLst>
              <a:gd name="adj" fmla="val 5000"/>
            </a:avLst>
          </a:prstGeom>
          <a:solidFill>
            <a:srgbClr val="EEF4F7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endParaRPr lang="id-ID"/>
          </a:p>
        </p:txBody>
      </p:sp>
      <p:sp>
        <p:nvSpPr>
          <p:cNvPr id="26" name="Label lain">
            <a:extLst>
              <a:ext uri="{FF2B5EF4-FFF2-40B4-BE49-F238E27FC236}">
                <a16:creationId xmlns:a16="http://schemas.microsoft.com/office/drawing/2014/main" id="{E9FF2519-D9D7-4C6E-8F05-E5C0DC836455}"/>
              </a:ext>
            </a:extLst>
          </p:cNvPr>
          <p:cNvSpPr txBox="1"/>
          <p:nvPr/>
        </p:nvSpPr>
        <p:spPr>
          <a:xfrm>
            <a:off x="5349240" y="3822192"/>
            <a:ext cx="6153912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d-ID" b="1" dirty="0">
                <a:solidFill>
                  <a:srgbClr val="0E7C86"/>
                </a:solidFill>
                <a:latin typeface="Arial Nova Cond"/>
                <a:cs typeface="Arial"/>
              </a:rPr>
              <a:t>DI LUAR KRITERIA TERSEBUT</a:t>
            </a:r>
          </a:p>
        </p:txBody>
      </p:sp>
      <p:sp>
        <p:nvSpPr>
          <p:cNvPr id="27" name="Langkah 1">
            <a:extLst>
              <a:ext uri="{FF2B5EF4-FFF2-40B4-BE49-F238E27FC236}">
                <a16:creationId xmlns:a16="http://schemas.microsoft.com/office/drawing/2014/main" id="{ABCB125F-83EE-4DA0-A298-C26DB4BE3D18}"/>
              </a:ext>
            </a:extLst>
          </p:cNvPr>
          <p:cNvSpPr txBox="1"/>
          <p:nvPr/>
        </p:nvSpPr>
        <p:spPr>
          <a:xfrm>
            <a:off x="5349240" y="4224528"/>
            <a:ext cx="1807464" cy="8686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CCFD4"/>
            </a:solidFill>
          </a:ln>
        </p:spPr>
        <p:txBody>
          <a:bodyPr wrap="square" lIns="54864" tIns="54864" rIns="54864" bIns="54864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dirty="0">
                <a:solidFill>
                  <a:srgbClr val="0B3954"/>
                </a:solidFill>
                <a:latin typeface="Arial Nova Cond"/>
                <a:cs typeface="Arial"/>
              </a:rPr>
              <a:t>Dianggarkan pada tahun berikutnya</a:t>
            </a:r>
          </a:p>
        </p:txBody>
      </p:sp>
      <p:sp>
        <p:nvSpPr>
          <p:cNvPr id="29" name="Langkah 2">
            <a:extLst>
              <a:ext uri="{FF2B5EF4-FFF2-40B4-BE49-F238E27FC236}">
                <a16:creationId xmlns:a16="http://schemas.microsoft.com/office/drawing/2014/main" id="{1F9B42C8-7744-49B1-994D-EA82D424FD1C}"/>
              </a:ext>
            </a:extLst>
          </p:cNvPr>
          <p:cNvSpPr txBox="1"/>
          <p:nvPr/>
        </p:nvSpPr>
        <p:spPr>
          <a:xfrm>
            <a:off x="7522464" y="4224528"/>
            <a:ext cx="1807464" cy="8686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CCFD4"/>
            </a:solidFill>
          </a:ln>
        </p:spPr>
        <p:txBody>
          <a:bodyPr wrap="square" lIns="54864" tIns="54864" rIns="54864" bIns="54864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dirty="0">
                <a:solidFill>
                  <a:srgbClr val="0B3954"/>
                </a:solidFill>
                <a:latin typeface="Arial Nova Cond"/>
                <a:cs typeface="Arial"/>
              </a:rPr>
              <a:t>Revisi RBA</a:t>
            </a:r>
          </a:p>
        </p:txBody>
      </p:sp>
      <p:sp>
        <p:nvSpPr>
          <p:cNvPr id="31" name="Langkah 3">
            <a:extLst>
              <a:ext uri="{FF2B5EF4-FFF2-40B4-BE49-F238E27FC236}">
                <a16:creationId xmlns:a16="http://schemas.microsoft.com/office/drawing/2014/main" id="{9B003A6C-2708-452C-9439-4DFCB07016E2}"/>
              </a:ext>
            </a:extLst>
          </p:cNvPr>
          <p:cNvSpPr txBox="1"/>
          <p:nvPr/>
        </p:nvSpPr>
        <p:spPr>
          <a:xfrm>
            <a:off x="9695688" y="4224528"/>
            <a:ext cx="1807464" cy="8686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9CCFD4"/>
            </a:solidFill>
          </a:ln>
        </p:spPr>
        <p:txBody>
          <a:bodyPr wrap="square" lIns="54864" tIns="54864" rIns="54864" bIns="54864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dirty="0">
                <a:solidFill>
                  <a:srgbClr val="0B3954"/>
                </a:solidFill>
                <a:latin typeface="Arial Nova Cond"/>
                <a:cs typeface="Arial"/>
              </a:rPr>
              <a:t>Adendum kontrak</a:t>
            </a:r>
          </a:p>
        </p:txBody>
      </p:sp>
      <p:sp>
        <p:nvSpPr>
          <p:cNvPr id="32" name="RPATA BLU dihapus">
            <a:extLst>
              <a:ext uri="{FF2B5EF4-FFF2-40B4-BE49-F238E27FC236}">
                <a16:creationId xmlns:a16="http://schemas.microsoft.com/office/drawing/2014/main" id="{DC7B4A01-59DC-4409-A428-6F0BB87FF3DC}"/>
              </a:ext>
            </a:extLst>
          </p:cNvPr>
          <p:cNvSpPr txBox="1"/>
          <p:nvPr/>
        </p:nvSpPr>
        <p:spPr>
          <a:xfrm>
            <a:off x="5349240" y="5303520"/>
            <a:ext cx="6153912" cy="658368"/>
          </a:xfrm>
          <a:prstGeom prst="roundRect">
            <a:avLst>
              <a:gd name="adj" fmla="val 14000"/>
            </a:avLst>
          </a:prstGeom>
          <a:solidFill>
            <a:srgbClr val="FCEBE6"/>
          </a:solidFill>
          <a:ln w="12700">
            <a:solidFill>
              <a:srgbClr val="E8A598"/>
            </a:solidFill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000" b="1" dirty="0">
                <a:solidFill>
                  <a:srgbClr val="C00000"/>
                </a:solidFill>
                <a:latin typeface="Arial Nova Cond"/>
                <a:cs typeface="Arial"/>
              </a:rPr>
              <a:t>RPATA BLU dihapus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873CBE67-112E-4073-8EC3-2882CDB66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48" y="2341906"/>
            <a:ext cx="485091" cy="48509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5B3EEF0-8CF3-4D5B-9D33-EAD8A4D18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348" y="3058615"/>
            <a:ext cx="485091" cy="485091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99ED4E3-3C50-4134-A1A3-3BCCB02C7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348" y="3690275"/>
            <a:ext cx="485091" cy="4850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D696B4-0941-EA7F-5024-EBDE21EF38F3}"/>
              </a:ext>
            </a:extLst>
          </p:cNvPr>
          <p:cNvSpPr txBox="1"/>
          <p:nvPr/>
        </p:nvSpPr>
        <p:spPr>
          <a:xfrm>
            <a:off x="1657825" y="2408209"/>
            <a:ext cx="28964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 err="1">
                <a:solidFill>
                  <a:schemeClr val="accent2"/>
                </a:solidFill>
                <a:latin typeface="Arial Nova Cond"/>
                <a:cs typeface="Arial"/>
              </a:rPr>
              <a:t>Kontrak</a:t>
            </a:r>
            <a:r>
              <a:rPr lang="en-US" sz="1400" b="1" dirty="0">
                <a:solidFill>
                  <a:schemeClr val="accent2"/>
                </a:solidFill>
                <a:latin typeface="Arial Nova Cond"/>
                <a:cs typeface="Arial"/>
              </a:rPr>
              <a:t> paling </a:t>
            </a:r>
            <a:r>
              <a:rPr lang="en-US" sz="1400" b="1" dirty="0" err="1">
                <a:solidFill>
                  <a:schemeClr val="accent2"/>
                </a:solidFill>
                <a:latin typeface="Arial Nova Cond"/>
                <a:cs typeface="Arial"/>
              </a:rPr>
              <a:t>lambat</a:t>
            </a:r>
            <a:r>
              <a:rPr lang="en-US" sz="1400" b="1" dirty="0">
                <a:solidFill>
                  <a:schemeClr val="accent2"/>
                </a:solidFill>
                <a:latin typeface="Arial Nova Cond"/>
                <a:cs typeface="Arial"/>
              </a:rPr>
              <a:t> 30 November</a:t>
            </a:r>
            <a:endParaRPr lang="id-ID" sz="1400" dirty="0">
              <a:solidFill>
                <a:schemeClr val="accent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9B37B9-7DE0-781D-5724-34C7247801AF}"/>
              </a:ext>
            </a:extLst>
          </p:cNvPr>
          <p:cNvSpPr txBox="1"/>
          <p:nvPr/>
        </p:nvSpPr>
        <p:spPr>
          <a:xfrm>
            <a:off x="1695604" y="3189925"/>
            <a:ext cx="28964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Arial Nova Cond"/>
                <a:cs typeface="Arial"/>
              </a:rPr>
              <a:t>Per 31 </a:t>
            </a:r>
            <a:r>
              <a:rPr lang="en-US" sz="1400" b="1" dirty="0" err="1">
                <a:solidFill>
                  <a:schemeClr val="accent2"/>
                </a:solidFill>
                <a:latin typeface="Arial Nova Cond"/>
                <a:cs typeface="Arial"/>
              </a:rPr>
              <a:t>Desember</a:t>
            </a:r>
            <a:endParaRPr lang="id-ID" sz="1400" dirty="0">
              <a:solidFill>
                <a:schemeClr val="accent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EBE1F1-5F79-8FF4-10D7-66D9D23B8C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348" y="4272304"/>
            <a:ext cx="3704021" cy="17865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581E5F1-B018-0932-8D8A-C7E2236D6413}"/>
              </a:ext>
            </a:extLst>
          </p:cNvPr>
          <p:cNvSpPr txBox="1"/>
          <p:nvPr/>
        </p:nvSpPr>
        <p:spPr>
          <a:xfrm>
            <a:off x="1704569" y="3927335"/>
            <a:ext cx="28964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Arial Nova Cond"/>
                <a:cs typeface="Arial"/>
              </a:rPr>
              <a:t>Lampiran F PMK 84/2025</a:t>
            </a:r>
            <a:endParaRPr lang="id-ID" sz="1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814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Kartu 23 Okt">
            <a:extLst>
              <a:ext uri="{FF2B5EF4-FFF2-40B4-BE49-F238E27FC236}">
                <a16:creationId xmlns:a16="http://schemas.microsoft.com/office/drawing/2014/main" id="{DCAA7AFC-1829-561A-88DE-05C20C310D59}"/>
              </a:ext>
            </a:extLst>
          </p:cNvPr>
          <p:cNvSpPr/>
          <p:nvPr/>
        </p:nvSpPr>
        <p:spPr>
          <a:xfrm>
            <a:off x="6096000" y="4873356"/>
            <a:ext cx="5918020" cy="1200318"/>
          </a:xfrm>
          <a:prstGeom prst="roundRect">
            <a:avLst>
              <a:gd name="adj" fmla="val 8000"/>
            </a:avLst>
          </a:prstGeom>
          <a:solidFill>
            <a:srgbClr val="0B3954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endParaRPr lang="id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8F3A1C-EEBA-4372-98DE-93B56914C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846" y="75690"/>
            <a:ext cx="9992958" cy="479425"/>
          </a:xfrm>
        </p:spPr>
        <p:txBody>
          <a:bodyPr/>
          <a:lstStyle/>
          <a:p>
            <a:r>
              <a:rPr lang="en-US" dirty="0" err="1"/>
              <a:t>Revisi</a:t>
            </a:r>
            <a:r>
              <a:rPr lang="en-US" dirty="0"/>
              <a:t> </a:t>
            </a:r>
            <a:r>
              <a:rPr lang="en-US" dirty="0" err="1"/>
              <a:t>Anggaran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EC5F7-CD0C-4310-BD7C-214114C97D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7721" y="618729"/>
            <a:ext cx="11023600" cy="291949"/>
          </a:xfrm>
        </p:spPr>
        <p:txBody>
          <a:bodyPr/>
          <a:lstStyle/>
          <a:p>
            <a:pPr algn="ctr"/>
            <a:r>
              <a:rPr lang="en-ID" dirty="0" err="1"/>
              <a:t>Revisi</a:t>
            </a:r>
            <a:r>
              <a:rPr lang="en-ID" dirty="0"/>
              <a:t> </a:t>
            </a:r>
            <a:r>
              <a:rPr lang="en-ID" dirty="0" err="1"/>
              <a:t>tepat</a:t>
            </a:r>
            <a:r>
              <a:rPr lang="en-ID" dirty="0"/>
              <a:t> </a:t>
            </a:r>
            <a:r>
              <a:rPr lang="en-ID" dirty="0" err="1"/>
              <a:t>waktu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pagu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selaras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kebutuhan</a:t>
            </a:r>
            <a:r>
              <a:rPr lang="en-ID" dirty="0"/>
              <a:t> </a:t>
            </a:r>
            <a:r>
              <a:rPr lang="en-ID" dirty="0" err="1"/>
              <a:t>akhir</a:t>
            </a:r>
            <a:r>
              <a:rPr lang="en-ID" dirty="0"/>
              <a:t> </a:t>
            </a:r>
            <a:r>
              <a:rPr lang="en-ID" dirty="0" err="1"/>
              <a:t>tahun</a:t>
            </a:r>
            <a:endParaRPr lang="en-ID" dirty="0"/>
          </a:p>
          <a:p>
            <a:pPr algn="ctr"/>
            <a:r>
              <a:rPr lang="en-ID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Ketentuan</a:t>
            </a:r>
            <a:r>
              <a:rPr lang="en-ID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S-708/MK,03/2026 dan PER-9/PB/2023</a:t>
            </a:r>
          </a:p>
        </p:txBody>
      </p:sp>
      <p:sp>
        <p:nvSpPr>
          <p:cNvPr id="5" name="Kartu 16 Okt">
            <a:extLst>
              <a:ext uri="{FF2B5EF4-FFF2-40B4-BE49-F238E27FC236}">
                <a16:creationId xmlns:a16="http://schemas.microsoft.com/office/drawing/2014/main" id="{FBC5EA8E-B04D-4C6D-836A-39D31F6D3E27}"/>
              </a:ext>
            </a:extLst>
          </p:cNvPr>
          <p:cNvSpPr/>
          <p:nvPr/>
        </p:nvSpPr>
        <p:spPr>
          <a:xfrm>
            <a:off x="411480" y="1280159"/>
            <a:ext cx="5623560" cy="3005983"/>
          </a:xfrm>
          <a:prstGeom prst="roundRect">
            <a:avLst>
              <a:gd name="adj" fmla="val 5000"/>
            </a:avLst>
          </a:prstGeom>
          <a:solidFill>
            <a:srgbClr val="EEF4F7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endParaRPr lang="id-ID"/>
          </a:p>
        </p:txBody>
      </p:sp>
      <p:sp>
        <p:nvSpPr>
          <p:cNvPr id="7" name="Judul 16 Okt">
            <a:extLst>
              <a:ext uri="{FF2B5EF4-FFF2-40B4-BE49-F238E27FC236}">
                <a16:creationId xmlns:a16="http://schemas.microsoft.com/office/drawing/2014/main" id="{F99951F6-EBF3-45DE-9CAA-2FCC81290C0B}"/>
              </a:ext>
            </a:extLst>
          </p:cNvPr>
          <p:cNvSpPr txBox="1"/>
          <p:nvPr/>
        </p:nvSpPr>
        <p:spPr>
          <a:xfrm>
            <a:off x="2056130" y="1386332"/>
            <a:ext cx="3750310" cy="11704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0B3954"/>
                </a:solidFill>
                <a:latin typeface="Arial Nova Cond"/>
                <a:cs typeface="Arial"/>
              </a:rPr>
              <a:t>R</a:t>
            </a:r>
            <a:r>
              <a:rPr lang="id-ID" b="1" dirty="0">
                <a:solidFill>
                  <a:srgbClr val="0B3954"/>
                </a:solidFill>
                <a:latin typeface="Arial Nova Cond"/>
                <a:cs typeface="Arial"/>
              </a:rPr>
              <a:t>evisi penghematan dan penundaan belanja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0" dirty="0">
                <a:solidFill>
                  <a:srgbClr val="12263A"/>
                </a:solidFill>
                <a:latin typeface="Arial Nova Cond"/>
                <a:cs typeface="Arial"/>
              </a:rPr>
              <a:t>Ke Menkeu c.q. DJA; pagu diblokir di Halaman IV DIPA (kode 9)</a:t>
            </a:r>
          </a:p>
        </p:txBody>
      </p:sp>
      <p:sp>
        <p:nvSpPr>
          <p:cNvPr id="8" name="Isi 16 Okt">
            <a:extLst>
              <a:ext uri="{FF2B5EF4-FFF2-40B4-BE49-F238E27FC236}">
                <a16:creationId xmlns:a16="http://schemas.microsoft.com/office/drawing/2014/main" id="{213CC12D-A8F0-49B9-A7F8-6F1CDA29F697}"/>
              </a:ext>
            </a:extLst>
          </p:cNvPr>
          <p:cNvSpPr txBox="1"/>
          <p:nvPr/>
        </p:nvSpPr>
        <p:spPr>
          <a:xfrm>
            <a:off x="615696" y="2580521"/>
            <a:ext cx="5166360" cy="14022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171450" indent="-171450" algn="just"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lang="id-ID" sz="1400" b="1" dirty="0">
                <a:solidFill>
                  <a:srgbClr val="0B3954"/>
                </a:solidFill>
                <a:latin typeface="Arial Nova Cond"/>
                <a:cs typeface="Arial"/>
              </a:rPr>
              <a:t>Perjalanan dinas </a:t>
            </a:r>
            <a:r>
              <a:rPr lang="id-ID" sz="1400" b="0" dirty="0">
                <a:solidFill>
                  <a:srgbClr val="12263A"/>
                </a:solidFill>
                <a:latin typeface="Arial Nova Cond"/>
                <a:cs typeface="Arial"/>
              </a:rPr>
              <a:t>(</a:t>
            </a:r>
            <a:r>
              <a:rPr lang="id-ID" sz="1400" b="1" dirty="0">
                <a:solidFill>
                  <a:srgbClr val="12263A"/>
                </a:solidFill>
                <a:latin typeface="Arial Nova Cond"/>
                <a:cs typeface="Arial"/>
              </a:rPr>
              <a:t>akun</a:t>
            </a:r>
            <a:r>
              <a:rPr lang="id-ID" sz="1400" b="0" dirty="0">
                <a:solidFill>
                  <a:srgbClr val="12263A"/>
                </a:solidFill>
                <a:latin typeface="Arial Nova Cond"/>
                <a:cs typeface="Arial"/>
              </a:rPr>
              <a:t> </a:t>
            </a:r>
            <a:r>
              <a:rPr lang="id-ID" sz="1400" b="1" dirty="0">
                <a:solidFill>
                  <a:srgbClr val="12263A"/>
                </a:solidFill>
                <a:latin typeface="Arial Nova Cond"/>
                <a:cs typeface="Arial"/>
              </a:rPr>
              <a:t>524</a:t>
            </a:r>
            <a:r>
              <a:rPr lang="id-ID" sz="1400" b="0" dirty="0">
                <a:solidFill>
                  <a:srgbClr val="12263A"/>
                </a:solidFill>
                <a:latin typeface="Arial Nova Cond"/>
                <a:cs typeface="Arial"/>
              </a:rPr>
              <a:t> dan </a:t>
            </a:r>
            <a:r>
              <a:rPr lang="id-ID" sz="1400" b="1" dirty="0">
                <a:solidFill>
                  <a:srgbClr val="12263A"/>
                </a:solidFill>
                <a:latin typeface="Arial Nova Cond"/>
                <a:cs typeface="Arial"/>
              </a:rPr>
              <a:t>525115</a:t>
            </a:r>
            <a:r>
              <a:rPr lang="en-US" sz="1400" b="1" dirty="0">
                <a:solidFill>
                  <a:srgbClr val="12263A"/>
                </a:solidFill>
                <a:latin typeface="Arial Nova Cond"/>
                <a:cs typeface="Arial"/>
              </a:rPr>
              <a:t> – </a:t>
            </a:r>
            <a:r>
              <a:rPr lang="en-US" sz="1400" b="1" dirty="0" err="1">
                <a:solidFill>
                  <a:srgbClr val="12263A"/>
                </a:solidFill>
                <a:latin typeface="Arial Nova Cond"/>
                <a:cs typeface="Arial"/>
              </a:rPr>
              <a:t>B.perjadin</a:t>
            </a:r>
            <a:r>
              <a:rPr lang="en-US" sz="1400" b="1" dirty="0">
                <a:solidFill>
                  <a:srgbClr val="12263A"/>
                </a:solidFill>
                <a:latin typeface="Arial Nova Cond"/>
                <a:cs typeface="Arial"/>
              </a:rPr>
              <a:t> BLU</a:t>
            </a:r>
            <a:r>
              <a:rPr lang="id-ID" sz="1400" b="0" dirty="0">
                <a:solidFill>
                  <a:srgbClr val="12263A"/>
                </a:solidFill>
                <a:latin typeface="Arial Nova Cond"/>
                <a:cs typeface="Arial"/>
              </a:rPr>
              <a:t>): </a:t>
            </a:r>
            <a:r>
              <a:rPr lang="id-ID" sz="1400" b="1" dirty="0">
                <a:solidFill>
                  <a:srgbClr val="12263A"/>
                </a:solidFill>
                <a:latin typeface="Arial Nova Cond"/>
                <a:cs typeface="Arial"/>
              </a:rPr>
              <a:t>30%</a:t>
            </a:r>
            <a:r>
              <a:rPr lang="id-ID" sz="1400" b="0" dirty="0">
                <a:solidFill>
                  <a:srgbClr val="12263A"/>
                </a:solidFill>
                <a:latin typeface="Arial Nova Cond"/>
                <a:cs typeface="Arial"/>
              </a:rPr>
              <a:t> dari </a:t>
            </a:r>
            <a:r>
              <a:rPr lang="id-ID" sz="1400" b="1" dirty="0">
                <a:solidFill>
                  <a:srgbClr val="12263A"/>
                </a:solidFill>
                <a:latin typeface="Arial Nova Cond"/>
                <a:cs typeface="Arial"/>
              </a:rPr>
              <a:t>pagu</a:t>
            </a:r>
            <a:r>
              <a:rPr lang="id-ID" sz="1400" b="0" dirty="0">
                <a:solidFill>
                  <a:srgbClr val="12263A"/>
                </a:solidFill>
                <a:latin typeface="Arial Nova Cond"/>
                <a:cs typeface="Arial"/>
              </a:rPr>
              <a:t> yang </a:t>
            </a:r>
            <a:r>
              <a:rPr lang="id-ID" sz="1400" b="1" dirty="0">
                <a:solidFill>
                  <a:srgbClr val="12263A"/>
                </a:solidFill>
                <a:latin typeface="Arial Nova Cond"/>
                <a:cs typeface="Arial"/>
              </a:rPr>
              <a:t>belum diajukan SPM</a:t>
            </a:r>
            <a:r>
              <a:rPr lang="id-ID" sz="1400" b="0" dirty="0">
                <a:solidFill>
                  <a:srgbClr val="12263A"/>
                </a:solidFill>
                <a:latin typeface="Arial Nova Cond"/>
                <a:cs typeface="Arial"/>
              </a:rPr>
              <a:t> per </a:t>
            </a:r>
            <a:r>
              <a:rPr lang="id-ID" sz="1400" b="1" dirty="0">
                <a:solidFill>
                  <a:srgbClr val="12263A"/>
                </a:solidFill>
                <a:latin typeface="Arial Nova Cond"/>
                <a:cs typeface="Arial"/>
              </a:rPr>
              <a:t>8 Oktober 2026</a:t>
            </a:r>
            <a:r>
              <a:rPr lang="id-ID" sz="1400" b="0" dirty="0">
                <a:solidFill>
                  <a:srgbClr val="12263A"/>
                </a:solidFill>
                <a:latin typeface="Arial Nova Cond"/>
                <a:cs typeface="Arial"/>
              </a:rPr>
              <a:t>.</a:t>
            </a:r>
          </a:p>
          <a:p>
            <a:pPr marL="171450" indent="-171450" algn="just"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lang="id-ID" sz="1400" b="1" dirty="0">
                <a:solidFill>
                  <a:srgbClr val="0B3954"/>
                </a:solidFill>
                <a:latin typeface="Arial Nova Cond"/>
                <a:cs typeface="Arial"/>
              </a:rPr>
              <a:t>Belanja pendukung aparatur </a:t>
            </a:r>
            <a:r>
              <a:rPr lang="id-ID" sz="1400" b="0" dirty="0">
                <a:solidFill>
                  <a:srgbClr val="12263A"/>
                </a:solidFill>
                <a:latin typeface="Arial Nova Cond"/>
                <a:cs typeface="Arial"/>
              </a:rPr>
              <a:t>yang belum diperikatkan per 8 Oktober 2026 ditunda: kendaraan bermotor baru (</a:t>
            </a:r>
            <a:r>
              <a:rPr lang="id-ID" sz="1400" b="1" dirty="0">
                <a:solidFill>
                  <a:srgbClr val="12263A"/>
                </a:solidFill>
                <a:latin typeface="Arial Nova Cond"/>
                <a:cs typeface="Arial"/>
              </a:rPr>
              <a:t>532111</a:t>
            </a:r>
            <a:r>
              <a:rPr lang="id-ID" sz="1400" b="0" dirty="0">
                <a:solidFill>
                  <a:srgbClr val="12263A"/>
                </a:solidFill>
                <a:latin typeface="Arial Nova Cond"/>
                <a:cs typeface="Arial"/>
              </a:rPr>
              <a:t>), rumah dinas baru (</a:t>
            </a:r>
            <a:r>
              <a:rPr lang="id-ID" sz="1400" b="1" dirty="0">
                <a:solidFill>
                  <a:srgbClr val="12263A"/>
                </a:solidFill>
                <a:latin typeface="Arial Nova Cond"/>
                <a:cs typeface="Arial"/>
              </a:rPr>
              <a:t>533121</a:t>
            </a:r>
            <a:r>
              <a:rPr lang="id-ID" sz="1400" b="0" dirty="0">
                <a:solidFill>
                  <a:srgbClr val="12263A"/>
                </a:solidFill>
                <a:latin typeface="Arial Nova Cond"/>
                <a:cs typeface="Arial"/>
              </a:rPr>
              <a:t>), dan renovasi/rehabilitasi gedung kantor (</a:t>
            </a:r>
            <a:r>
              <a:rPr lang="id-ID" sz="1400" b="1" dirty="0">
                <a:solidFill>
                  <a:srgbClr val="12263A"/>
                </a:solidFill>
                <a:latin typeface="Arial Nova Cond"/>
                <a:cs typeface="Arial"/>
              </a:rPr>
              <a:t>523111, 533111</a:t>
            </a:r>
            <a:r>
              <a:rPr lang="id-ID" sz="1400" b="0" dirty="0">
                <a:solidFill>
                  <a:srgbClr val="12263A"/>
                </a:solidFill>
                <a:latin typeface="Arial Nova Cond"/>
                <a:cs typeface="Arial"/>
              </a:rPr>
              <a:t>).</a:t>
            </a:r>
          </a:p>
        </p:txBody>
      </p:sp>
      <p:sp>
        <p:nvSpPr>
          <p:cNvPr id="9" name="Kartu 23 Okt">
            <a:extLst>
              <a:ext uri="{FF2B5EF4-FFF2-40B4-BE49-F238E27FC236}">
                <a16:creationId xmlns:a16="http://schemas.microsoft.com/office/drawing/2014/main" id="{F2C8D682-D1E4-4933-885F-80B01BD88C2B}"/>
              </a:ext>
            </a:extLst>
          </p:cNvPr>
          <p:cNvSpPr/>
          <p:nvPr/>
        </p:nvSpPr>
        <p:spPr>
          <a:xfrm>
            <a:off x="411480" y="4416505"/>
            <a:ext cx="5623560" cy="2213359"/>
          </a:xfrm>
          <a:prstGeom prst="roundRect">
            <a:avLst>
              <a:gd name="adj" fmla="val 8000"/>
            </a:avLst>
          </a:prstGeom>
          <a:solidFill>
            <a:srgbClr val="0B3954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endParaRPr lang="id-ID"/>
          </a:p>
        </p:txBody>
      </p:sp>
      <p:sp>
        <p:nvSpPr>
          <p:cNvPr id="10" name="Tanggal 23 Okt">
            <a:extLst>
              <a:ext uri="{FF2B5EF4-FFF2-40B4-BE49-F238E27FC236}">
                <a16:creationId xmlns:a16="http://schemas.microsoft.com/office/drawing/2014/main" id="{857E67A0-F72B-4BF1-BA02-F6AF8F7E7188}"/>
              </a:ext>
            </a:extLst>
          </p:cNvPr>
          <p:cNvSpPr txBox="1"/>
          <p:nvPr/>
        </p:nvSpPr>
        <p:spPr>
          <a:xfrm>
            <a:off x="411480" y="5367812"/>
            <a:ext cx="1549400" cy="434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3200" b="1">
                <a:solidFill>
                  <a:schemeClr val="bg1"/>
                </a:solidFill>
                <a:latin typeface="Arial Nova Cond"/>
                <a:cs typeface="Arial"/>
              </a:rPr>
              <a:t>2026</a:t>
            </a:r>
            <a:endParaRPr lang="id-ID" sz="3200" b="1" dirty="0">
              <a:solidFill>
                <a:schemeClr val="bg1"/>
              </a:solidFill>
              <a:latin typeface="Arial Nova Cond"/>
              <a:cs typeface="Arial"/>
            </a:endParaRPr>
          </a:p>
        </p:txBody>
      </p:sp>
      <p:sp>
        <p:nvSpPr>
          <p:cNvPr id="11" name="Judul 23 Okt">
            <a:extLst>
              <a:ext uri="{FF2B5EF4-FFF2-40B4-BE49-F238E27FC236}">
                <a16:creationId xmlns:a16="http://schemas.microsoft.com/office/drawing/2014/main" id="{194E67A6-7D2C-45E4-8342-282E2FDAEFD6}"/>
              </a:ext>
            </a:extLst>
          </p:cNvPr>
          <p:cNvSpPr txBox="1"/>
          <p:nvPr/>
        </p:nvSpPr>
        <p:spPr>
          <a:xfrm>
            <a:off x="1771795" y="4479912"/>
            <a:ext cx="4168413" cy="22133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just">
              <a:spcBef>
                <a:spcPts val="0"/>
              </a:spcBef>
              <a:spcAft>
                <a:spcPts val="400"/>
              </a:spcAft>
              <a:buNone/>
            </a:pPr>
            <a:r>
              <a:rPr lang="id-ID" b="1" dirty="0">
                <a:solidFill>
                  <a:srgbClr val="FFFF00"/>
                </a:solidFill>
                <a:latin typeface="Arial Nova Cond"/>
                <a:cs typeface="Arial"/>
              </a:rPr>
              <a:t>Batas akhir revisi</a:t>
            </a:r>
            <a:r>
              <a:rPr lang="id-ID" b="1" dirty="0">
                <a:solidFill>
                  <a:srgbClr val="FFFFFF"/>
                </a:solidFill>
                <a:latin typeface="Arial Nova Cond"/>
                <a:cs typeface="Arial"/>
              </a:rPr>
              <a:t> anggaran reguler TA 2026</a:t>
            </a:r>
            <a:endParaRPr lang="en-US" b="1" dirty="0">
              <a:solidFill>
                <a:srgbClr val="FFFFFF"/>
              </a:solidFill>
              <a:latin typeface="Arial Nova Cond"/>
              <a:cs typeface="Arial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0" dirty="0">
                <a:solidFill>
                  <a:srgbClr val="D9EAEE"/>
                </a:solidFill>
                <a:latin typeface="Arial Nova Cond"/>
                <a:cs typeface="Arial"/>
              </a:rPr>
              <a:t>Berlaku untuk revisi di DJA, DJPb, maupun revisi kewenangan K/L</a:t>
            </a:r>
            <a:endParaRPr lang="en-US" sz="1400" b="0" dirty="0">
              <a:solidFill>
                <a:srgbClr val="D9EAEE"/>
              </a:solidFill>
              <a:latin typeface="Arial Nova Cond"/>
              <a:cs typeface="Arial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buNone/>
            </a:pPr>
            <a:endParaRPr lang="en-US" sz="1400" b="0" dirty="0">
              <a:solidFill>
                <a:srgbClr val="D9EAEE"/>
              </a:solidFill>
              <a:latin typeface="Arial Nova Cond"/>
              <a:cs typeface="Arial"/>
            </a:endParaRPr>
          </a:p>
          <a:p>
            <a:pPr marL="34290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ID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Penggunaan</a:t>
            </a:r>
            <a:r>
              <a:rPr lang="en-ID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anggaran</a:t>
            </a:r>
            <a:r>
              <a:rPr lang="en-ID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belanja</a:t>
            </a:r>
            <a:r>
              <a:rPr lang="en-ID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ID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ID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2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pagu</a:t>
            </a:r>
            <a:r>
              <a:rPr lang="en-ID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APBN</a:t>
            </a:r>
            <a:endParaRPr lang="en-ID" sz="11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9750" indent="-1651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1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 </a:t>
            </a:r>
            <a:r>
              <a:rPr lang="en-ID" sz="11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penambahan</a:t>
            </a:r>
            <a:r>
              <a:rPr lang="en-ID" sz="11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1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pagu</a:t>
            </a:r>
            <a:r>
              <a:rPr lang="en-ID" sz="11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1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melebihi</a:t>
            </a:r>
            <a:r>
              <a:rPr lang="en-ID" sz="11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10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ambang</a:t>
            </a:r>
            <a:r>
              <a:rPr lang="en-ID" sz="11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batas </a:t>
            </a:r>
          </a:p>
          <a:p>
            <a:pPr marL="539750" indent="-1651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1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Penggunaan </a:t>
            </a:r>
            <a:r>
              <a:rPr lang="en-ID" sz="11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</a:t>
            </a:r>
            <a:r>
              <a:rPr lang="en-ID" sz="11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10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awal</a:t>
            </a:r>
            <a:r>
              <a:rPr lang="en-ID" sz="11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kas</a:t>
            </a:r>
            <a:endParaRPr lang="id-ID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Label kanan">
            <a:extLst>
              <a:ext uri="{FF2B5EF4-FFF2-40B4-BE49-F238E27FC236}">
                <a16:creationId xmlns:a16="http://schemas.microsoft.com/office/drawing/2014/main" id="{2F36F106-68A8-4B85-80C2-7469DC10124A}"/>
              </a:ext>
            </a:extLst>
          </p:cNvPr>
          <p:cNvSpPr txBox="1"/>
          <p:nvPr/>
        </p:nvSpPr>
        <p:spPr>
          <a:xfrm>
            <a:off x="6217920" y="1252768"/>
            <a:ext cx="5559552" cy="292608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b="1" dirty="0">
                <a:solidFill>
                  <a:srgbClr val="0E7C86"/>
                </a:solidFill>
                <a:latin typeface="Arial Nova Cond"/>
                <a:cs typeface="Arial"/>
              </a:rPr>
              <a:t>KETENTUAN REVISI LAINNYA</a:t>
            </a:r>
          </a:p>
        </p:txBody>
      </p:sp>
      <p:sp>
        <p:nvSpPr>
          <p:cNvPr id="14" name="Teks Revisi khusus">
            <a:extLst>
              <a:ext uri="{FF2B5EF4-FFF2-40B4-BE49-F238E27FC236}">
                <a16:creationId xmlns:a16="http://schemas.microsoft.com/office/drawing/2014/main" id="{3A1B984D-B3AD-462F-BA8B-AA03D0081616}"/>
              </a:ext>
            </a:extLst>
          </p:cNvPr>
          <p:cNvSpPr txBox="1"/>
          <p:nvPr/>
        </p:nvSpPr>
        <p:spPr>
          <a:xfrm>
            <a:off x="6217920" y="1538816"/>
            <a:ext cx="5559552" cy="81299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buNone/>
            </a:pPr>
            <a:r>
              <a:rPr lang="id-ID" sz="1600" b="1" dirty="0">
                <a:solidFill>
                  <a:srgbClr val="0B3954"/>
                </a:solidFill>
                <a:latin typeface="Arial Nova Cond"/>
                <a:cs typeface="Arial"/>
              </a:rPr>
              <a:t>Revisi khusus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0" dirty="0">
                <a:solidFill>
                  <a:srgbClr val="12263A"/>
                </a:solidFill>
                <a:latin typeface="Arial Nova Cond"/>
                <a:cs typeface="Arial"/>
              </a:rPr>
              <a:t>Pagu minus belanja pegawai, kegiatan PHLN, dan jenis revisi khusus lainnya mengikuti batas waktu PMK 62/2023.</a:t>
            </a:r>
          </a:p>
        </p:txBody>
      </p:sp>
      <p:sp>
        <p:nvSpPr>
          <p:cNvPr id="16" name="Teks Lewat batas waktu">
            <a:extLst>
              <a:ext uri="{FF2B5EF4-FFF2-40B4-BE49-F238E27FC236}">
                <a16:creationId xmlns:a16="http://schemas.microsoft.com/office/drawing/2014/main" id="{53575229-36B0-471E-9A10-37855CB30021}"/>
              </a:ext>
            </a:extLst>
          </p:cNvPr>
          <p:cNvSpPr txBox="1"/>
          <p:nvPr/>
        </p:nvSpPr>
        <p:spPr>
          <a:xfrm>
            <a:off x="6210883" y="2339963"/>
            <a:ext cx="5559552" cy="81299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358775" algn="just">
              <a:spcBef>
                <a:spcPts val="0"/>
              </a:spcBef>
              <a:spcAft>
                <a:spcPts val="200"/>
              </a:spcAft>
              <a:buNone/>
            </a:pPr>
            <a:r>
              <a:rPr lang="id-ID" sz="1600" b="1" dirty="0">
                <a:solidFill>
                  <a:srgbClr val="0B3954"/>
                </a:solidFill>
                <a:latin typeface="Arial Nova Cond"/>
                <a:cs typeface="Arial"/>
              </a:rPr>
              <a:t>Lewat batas waktu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0" dirty="0">
                <a:solidFill>
                  <a:srgbClr val="12263A"/>
                </a:solidFill>
                <a:latin typeface="Arial Nova Cond"/>
                <a:cs typeface="Arial"/>
              </a:rPr>
              <a:t>Hanya dapat diproses untuk direktif Presiden/Wakil Presiden, setelah mendapat persetujuan Menteri Keuangan.</a:t>
            </a:r>
          </a:p>
        </p:txBody>
      </p:sp>
      <p:sp>
        <p:nvSpPr>
          <p:cNvPr id="18" name="Teks Revisi optimalisasi">
            <a:extLst>
              <a:ext uri="{FF2B5EF4-FFF2-40B4-BE49-F238E27FC236}">
                <a16:creationId xmlns:a16="http://schemas.microsoft.com/office/drawing/2014/main" id="{A4D9F09A-A725-432C-8BC3-F69E5AAAC84F}"/>
              </a:ext>
            </a:extLst>
          </p:cNvPr>
          <p:cNvSpPr txBox="1"/>
          <p:nvPr/>
        </p:nvSpPr>
        <p:spPr>
          <a:xfrm>
            <a:off x="6210883" y="3054823"/>
            <a:ext cx="5559552" cy="115097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just">
              <a:spcBef>
                <a:spcPts val="0"/>
              </a:spcBef>
              <a:spcAft>
                <a:spcPts val="200"/>
              </a:spcAft>
              <a:buNone/>
            </a:pPr>
            <a:r>
              <a:rPr lang="id-ID" sz="1600" b="1" dirty="0">
                <a:solidFill>
                  <a:srgbClr val="0B3954"/>
                </a:solidFill>
                <a:latin typeface="Arial Nova Cond"/>
                <a:cs typeface="Arial"/>
              </a:rPr>
              <a:t>Revisi optimalisasi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0" dirty="0">
                <a:solidFill>
                  <a:srgbClr val="12263A"/>
                </a:solidFill>
                <a:latin typeface="Arial Nova Cond"/>
                <a:cs typeface="Arial"/>
              </a:rPr>
              <a:t>Penggunaan sisa kontraktual/swakelola belanja barang dan modal Rupiah Murni yang outputnya telah 100% tidak diperkenankan, kecuali untuk memperkuat kegiatan utama Prioritas Presiden.</a:t>
            </a:r>
          </a:p>
        </p:txBody>
      </p:sp>
      <p:sp>
        <p:nvSpPr>
          <p:cNvPr id="20" name="Teks RO Khusus">
            <a:extLst>
              <a:ext uri="{FF2B5EF4-FFF2-40B4-BE49-F238E27FC236}">
                <a16:creationId xmlns:a16="http://schemas.microsoft.com/office/drawing/2014/main" id="{72D5F811-DA84-4DCE-ABAD-57CBE0908913}"/>
              </a:ext>
            </a:extLst>
          </p:cNvPr>
          <p:cNvSpPr txBox="1"/>
          <p:nvPr/>
        </p:nvSpPr>
        <p:spPr>
          <a:xfrm>
            <a:off x="6217920" y="4090238"/>
            <a:ext cx="5559552" cy="6028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358775" algn="just">
              <a:spcBef>
                <a:spcPts val="0"/>
              </a:spcBef>
              <a:spcAft>
                <a:spcPts val="200"/>
              </a:spcAft>
              <a:buNone/>
            </a:pPr>
            <a:r>
              <a:rPr lang="id-ID" sz="1600" b="1" dirty="0">
                <a:solidFill>
                  <a:srgbClr val="0B3954"/>
                </a:solidFill>
                <a:latin typeface="Arial Nova Cond"/>
                <a:cs typeface="Arial"/>
              </a:rPr>
              <a:t>RO Khusus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0" dirty="0">
                <a:solidFill>
                  <a:srgbClr val="12263A"/>
                </a:solidFill>
                <a:latin typeface="Arial Nova Cond"/>
                <a:cs typeface="Arial"/>
              </a:rPr>
              <a:t>Hanya untuk kegiatan utama prioritas direktif Presiden.</a:t>
            </a:r>
          </a:p>
        </p:txBody>
      </p:sp>
      <p:pic>
        <p:nvPicPr>
          <p:cNvPr id="5122" name="Picture 2" descr="Download October 23 ICON free | FreePNGimg">
            <a:extLst>
              <a:ext uri="{FF2B5EF4-FFF2-40B4-BE49-F238E27FC236}">
                <a16:creationId xmlns:a16="http://schemas.microsoft.com/office/drawing/2014/main" id="{E271B3C6-9293-4E38-943E-FEAB109F8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18" y="4580920"/>
            <a:ext cx="714247" cy="78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October 16 Icon SVG Vector &amp; PNG Free Download | UXWing">
            <a:extLst>
              <a:ext uri="{FF2B5EF4-FFF2-40B4-BE49-F238E27FC236}">
                <a16:creationId xmlns:a16="http://schemas.microsoft.com/office/drawing/2014/main" id="{F7977C66-8CDF-4906-B454-67B2535E8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966" y="1331044"/>
            <a:ext cx="692541" cy="759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anggal 23 Okt">
            <a:extLst>
              <a:ext uri="{FF2B5EF4-FFF2-40B4-BE49-F238E27FC236}">
                <a16:creationId xmlns:a16="http://schemas.microsoft.com/office/drawing/2014/main" id="{8419CEEA-7A47-44AF-8EF1-8AABDBD0C626}"/>
              </a:ext>
            </a:extLst>
          </p:cNvPr>
          <p:cNvSpPr txBox="1"/>
          <p:nvPr/>
        </p:nvSpPr>
        <p:spPr>
          <a:xfrm>
            <a:off x="406146" y="2146181"/>
            <a:ext cx="1549400" cy="434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3200" b="1" dirty="0">
                <a:latin typeface="Arial Nova Cond"/>
                <a:cs typeface="Arial"/>
              </a:rPr>
              <a:t>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407C29-919E-41D6-1983-0BC62B1C5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4053" y="1538816"/>
            <a:ext cx="317930" cy="30508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4E99213-5711-A8B9-A16D-E8B5E45248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8425" y="2339905"/>
            <a:ext cx="335715" cy="32214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8014C3C-74B7-B998-85DE-4DD0F1F9C9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7131" y="3125280"/>
            <a:ext cx="330005" cy="31667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68C4BA9-29C1-DAF3-AF0D-E0115A9E8E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883" y="4117050"/>
            <a:ext cx="322077" cy="30906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D6C1D36-2D24-2CC9-BEF5-EF9641D5BED0}"/>
              </a:ext>
            </a:extLst>
          </p:cNvPr>
          <p:cNvSpPr txBox="1"/>
          <p:nvPr/>
        </p:nvSpPr>
        <p:spPr>
          <a:xfrm>
            <a:off x="667721" y="3744137"/>
            <a:ext cx="53673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 err="1">
                <a:solidFill>
                  <a:schemeClr val="accent2"/>
                </a:solidFill>
                <a:latin typeface="Arial Nova Cond"/>
                <a:cs typeface="Arial"/>
              </a:rPr>
              <a:t>Dikecualikan</a:t>
            </a:r>
            <a:r>
              <a:rPr lang="en-US" sz="1200" b="1" dirty="0">
                <a:solidFill>
                  <a:schemeClr val="accent2"/>
                </a:solidFill>
                <a:latin typeface="Arial Nova Cond"/>
                <a:cs typeface="Arial"/>
              </a:rPr>
              <a:t>: </a:t>
            </a:r>
            <a:r>
              <a:rPr lang="en-US" sz="1200" b="1" dirty="0" err="1">
                <a:latin typeface="Arial Nova Cond"/>
                <a:cs typeface="Arial"/>
              </a:rPr>
              <a:t>operasional</a:t>
            </a:r>
            <a:r>
              <a:rPr lang="en-US" sz="1200" b="1" dirty="0">
                <a:latin typeface="Arial Nova Cond"/>
                <a:cs typeface="Arial"/>
              </a:rPr>
              <a:t> </a:t>
            </a:r>
            <a:r>
              <a:rPr lang="en-US" sz="1200" b="1" dirty="0" err="1">
                <a:latin typeface="Arial Nova Cond"/>
                <a:cs typeface="Arial"/>
              </a:rPr>
              <a:t>untuk</a:t>
            </a:r>
            <a:r>
              <a:rPr lang="en-US" sz="1200" b="1" dirty="0">
                <a:latin typeface="Arial Nova Cond"/>
                <a:cs typeface="Arial"/>
              </a:rPr>
              <a:t> </a:t>
            </a:r>
            <a:r>
              <a:rPr lang="en-US" sz="1200" b="1" dirty="0" err="1">
                <a:latin typeface="Arial Nova Cond"/>
                <a:cs typeface="Arial"/>
              </a:rPr>
              <a:t>layanan</a:t>
            </a:r>
            <a:r>
              <a:rPr lang="en-US" sz="1200" b="1" dirty="0">
                <a:latin typeface="Arial Nova Cond"/>
                <a:cs typeface="Arial"/>
              </a:rPr>
              <a:t> (</a:t>
            </a:r>
            <a:r>
              <a:rPr lang="en-US" sz="1200" b="1" dirty="0" err="1">
                <a:latin typeface="Arial Nova Cond"/>
                <a:cs typeface="Arial"/>
              </a:rPr>
              <a:t>ambulan</a:t>
            </a:r>
            <a:r>
              <a:rPr lang="en-US" sz="1200" b="1" dirty="0">
                <a:latin typeface="Arial Nova Cond"/>
                <a:cs typeface="Arial"/>
              </a:rPr>
              <a:t>, </a:t>
            </a:r>
            <a:r>
              <a:rPr lang="en-US" sz="1200" b="1" dirty="0" err="1">
                <a:latin typeface="Arial Nova Cond"/>
                <a:cs typeface="Arial"/>
              </a:rPr>
              <a:t>truk</a:t>
            </a:r>
            <a:r>
              <a:rPr lang="en-US" sz="1200" b="1" dirty="0">
                <a:latin typeface="Arial Nova Cond"/>
                <a:cs typeface="Arial"/>
              </a:rPr>
              <a:t> </a:t>
            </a:r>
            <a:r>
              <a:rPr lang="en-US" sz="1200" b="1" dirty="0" err="1">
                <a:latin typeface="Arial Nova Cond"/>
                <a:cs typeface="Arial"/>
              </a:rPr>
              <a:t>sampah</a:t>
            </a:r>
            <a:r>
              <a:rPr lang="en-US" sz="1200" b="1" dirty="0">
                <a:latin typeface="Arial Nova Cond"/>
                <a:cs typeface="Arial"/>
              </a:rPr>
              <a:t>,, </a:t>
            </a:r>
            <a:r>
              <a:rPr lang="en-US" sz="1200" b="1" dirty="0" err="1">
                <a:latin typeface="Arial Nova Cond"/>
                <a:cs typeface="Arial"/>
              </a:rPr>
              <a:t>mobil</a:t>
            </a:r>
            <a:r>
              <a:rPr lang="en-US" sz="1200" b="1" dirty="0">
                <a:latin typeface="Arial Nova Cond"/>
                <a:cs typeface="Arial"/>
              </a:rPr>
              <a:t> </a:t>
            </a:r>
            <a:r>
              <a:rPr lang="en-US" sz="1200" b="1" dirty="0" err="1">
                <a:latin typeface="Arial Nova Cond"/>
                <a:cs typeface="Arial"/>
              </a:rPr>
              <a:t>jenazah</a:t>
            </a:r>
            <a:r>
              <a:rPr lang="en-US" sz="1200" b="1" dirty="0">
                <a:latin typeface="Arial Nova Cond"/>
                <a:cs typeface="Arial"/>
              </a:rPr>
              <a:t>, </a:t>
            </a:r>
            <a:r>
              <a:rPr lang="en-US" sz="1200" b="1" dirty="0" err="1">
                <a:latin typeface="Arial Nova Cond"/>
                <a:cs typeface="Arial"/>
              </a:rPr>
              <a:t>kendaraan</a:t>
            </a:r>
            <a:r>
              <a:rPr lang="en-US" sz="1200" b="1" dirty="0">
                <a:latin typeface="Arial Nova Cond"/>
                <a:cs typeface="Arial"/>
              </a:rPr>
              <a:t> patrol </a:t>
            </a:r>
            <a:r>
              <a:rPr lang="en-US" sz="1200" b="1" dirty="0" err="1">
                <a:latin typeface="Arial Nova Cond"/>
                <a:cs typeface="Arial"/>
              </a:rPr>
              <a:t>keamanan</a:t>
            </a:r>
            <a:r>
              <a:rPr lang="en-US" sz="1200" b="1" dirty="0">
                <a:latin typeface="Arial Nova Cond"/>
                <a:cs typeface="Arial"/>
              </a:rPr>
              <a:t>, </a:t>
            </a:r>
            <a:r>
              <a:rPr lang="en-US" sz="1200" b="1" dirty="0" err="1">
                <a:latin typeface="Arial Nova Cond"/>
                <a:cs typeface="Arial"/>
              </a:rPr>
              <a:t>pemadam</a:t>
            </a:r>
            <a:r>
              <a:rPr lang="en-US" sz="1200" b="1" dirty="0">
                <a:latin typeface="Arial Nova Cond"/>
                <a:cs typeface="Arial"/>
              </a:rPr>
              <a:t> </a:t>
            </a:r>
            <a:r>
              <a:rPr lang="en-US" sz="1200" b="1" dirty="0" err="1">
                <a:latin typeface="Arial Nova Cond"/>
                <a:cs typeface="Arial"/>
              </a:rPr>
              <a:t>kebakaran</a:t>
            </a:r>
            <a:r>
              <a:rPr lang="en-US" sz="1200" b="1" dirty="0">
                <a:latin typeface="Arial Nova Cond"/>
                <a:cs typeface="Arial"/>
              </a:rPr>
              <a:t>)</a:t>
            </a:r>
            <a:endParaRPr lang="en-ID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7C923D-2490-7054-A7C1-551BB9A355DF}"/>
              </a:ext>
            </a:extLst>
          </p:cNvPr>
          <p:cNvSpPr txBox="1"/>
          <p:nvPr/>
        </p:nvSpPr>
        <p:spPr>
          <a:xfrm>
            <a:off x="8136814" y="4882761"/>
            <a:ext cx="20103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b="1" dirty="0">
                <a:solidFill>
                  <a:srgbClr val="FFC000"/>
                </a:solidFill>
                <a:latin typeface="Arial Nova Cond"/>
                <a:cs typeface="Arial"/>
              </a:rPr>
              <a:t>Batas akhir revisi </a:t>
            </a:r>
            <a:endParaRPr lang="en-ID" dirty="0">
              <a:solidFill>
                <a:srgbClr val="FFC000"/>
              </a:solidFill>
            </a:endParaRPr>
          </a:p>
        </p:txBody>
      </p:sp>
      <p:sp>
        <p:nvSpPr>
          <p:cNvPr id="21" name="Tanggal 23 Okt">
            <a:extLst>
              <a:ext uri="{FF2B5EF4-FFF2-40B4-BE49-F238E27FC236}">
                <a16:creationId xmlns:a16="http://schemas.microsoft.com/office/drawing/2014/main" id="{92860DB9-25D3-BC41-F9F0-07CB5A801153}"/>
              </a:ext>
            </a:extLst>
          </p:cNvPr>
          <p:cNvSpPr txBox="1"/>
          <p:nvPr/>
        </p:nvSpPr>
        <p:spPr>
          <a:xfrm>
            <a:off x="5895968" y="5480814"/>
            <a:ext cx="1549400" cy="434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3200" b="1" dirty="0">
                <a:solidFill>
                  <a:schemeClr val="bg1"/>
                </a:solidFill>
                <a:latin typeface="Arial Nova Cond"/>
                <a:cs typeface="Arial"/>
              </a:rPr>
              <a:t>202</a:t>
            </a:r>
            <a:r>
              <a:rPr lang="en-US" sz="3200" b="1" dirty="0">
                <a:solidFill>
                  <a:schemeClr val="bg1"/>
                </a:solidFill>
                <a:latin typeface="Arial Nova Cond"/>
                <a:cs typeface="Arial"/>
              </a:rPr>
              <a:t>7</a:t>
            </a:r>
            <a:endParaRPr lang="id-ID" sz="3200" b="1" dirty="0">
              <a:solidFill>
                <a:schemeClr val="bg1"/>
              </a:solidFill>
              <a:latin typeface="Arial Nova Cond"/>
              <a:cs typeface="Arial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B3CC439-A677-2ACE-01AE-80DE85427BA5}"/>
              </a:ext>
            </a:extLst>
          </p:cNvPr>
          <p:cNvSpPr txBox="1"/>
          <p:nvPr/>
        </p:nvSpPr>
        <p:spPr>
          <a:xfrm>
            <a:off x="7433352" y="5188386"/>
            <a:ext cx="45806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penambahan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pagu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ambang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batas</a:t>
            </a:r>
          </a:p>
          <a:p>
            <a:pPr marL="34290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Missmatch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rangka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hibah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Pemindahan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dana BLU (transfer kas)</a:t>
            </a:r>
          </a:p>
        </p:txBody>
      </p:sp>
      <p:sp>
        <p:nvSpPr>
          <p:cNvPr id="30" name="Tanggal 23 Okt">
            <a:extLst>
              <a:ext uri="{FF2B5EF4-FFF2-40B4-BE49-F238E27FC236}">
                <a16:creationId xmlns:a16="http://schemas.microsoft.com/office/drawing/2014/main" id="{F0F4BC51-7BD9-D39D-B2A6-467CD2ABF047}"/>
              </a:ext>
            </a:extLst>
          </p:cNvPr>
          <p:cNvSpPr txBox="1"/>
          <p:nvPr/>
        </p:nvSpPr>
        <p:spPr>
          <a:xfrm>
            <a:off x="5883952" y="5077356"/>
            <a:ext cx="1549400" cy="434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FF0000"/>
                </a:solidFill>
                <a:latin typeface="Arial Nova Cond"/>
                <a:cs typeface="Arial"/>
              </a:rPr>
              <a:t>5 Jan</a:t>
            </a:r>
            <a:endParaRPr lang="id-ID" sz="3200" b="1" dirty="0">
              <a:solidFill>
                <a:srgbClr val="FF0000"/>
              </a:solidFill>
              <a:latin typeface="Arial Nova Cond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5730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053CE-7B5E-4D51-B925-F84A0FBE9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55" y="97466"/>
            <a:ext cx="9992958" cy="479425"/>
          </a:xfrm>
        </p:spPr>
        <p:txBody>
          <a:bodyPr/>
          <a:lstStyle/>
          <a:p>
            <a:r>
              <a:rPr lang="en-US" dirty="0" err="1"/>
              <a:t>Proyeksi</a:t>
            </a:r>
            <a:r>
              <a:rPr lang="en-US" dirty="0"/>
              <a:t> </a:t>
            </a:r>
            <a:r>
              <a:rPr lang="en-US" dirty="0" err="1"/>
              <a:t>Penerimaan</a:t>
            </a:r>
            <a:r>
              <a:rPr lang="en-US" dirty="0"/>
              <a:t> dan </a:t>
            </a:r>
            <a:r>
              <a:rPr lang="en-US" dirty="0" err="1"/>
              <a:t>Pengeluaran</a:t>
            </a:r>
            <a:endParaRPr lang="en-ID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5CFDA2-28C8-4C50-A0CA-A6D1A9FC6233}"/>
              </a:ext>
            </a:extLst>
          </p:cNvPr>
          <p:cNvSpPr/>
          <p:nvPr/>
        </p:nvSpPr>
        <p:spPr>
          <a:xfrm>
            <a:off x="812800" y="2185726"/>
            <a:ext cx="1780265" cy="835847"/>
          </a:xfrm>
          <a:prstGeom prst="rect">
            <a:avLst/>
          </a:prstGeom>
          <a:solidFill>
            <a:srgbClr val="235F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Badan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Layanan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Umum</a:t>
            </a:r>
            <a:endParaRPr kumimoji="0" lang="en-ID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0F2942-2BF1-48D3-843F-B5C9D7D34DE7}"/>
              </a:ext>
            </a:extLst>
          </p:cNvPr>
          <p:cNvSpPr/>
          <p:nvPr/>
        </p:nvSpPr>
        <p:spPr>
          <a:xfrm>
            <a:off x="5878359" y="2165038"/>
            <a:ext cx="2432538" cy="8831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Direktorat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PPK BLU</a:t>
            </a:r>
            <a:endParaRPr kumimoji="0" lang="en-ID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248BA6-6792-4BAA-9B1F-7A02CFD85F3F}"/>
              </a:ext>
            </a:extLst>
          </p:cNvPr>
          <p:cNvSpPr/>
          <p:nvPr/>
        </p:nvSpPr>
        <p:spPr>
          <a:xfrm>
            <a:off x="3019443" y="2642043"/>
            <a:ext cx="2432538" cy="6506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Disampaikan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hari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kerja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ke-5</a:t>
            </a:r>
            <a:r>
              <a:rPr kumimoji="0" lang="en-ID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dan </a:t>
            </a:r>
            <a:r>
              <a:rPr kumimoji="0" lang="en-ID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Dimutakhirkan</a:t>
            </a:r>
            <a:r>
              <a:rPr kumimoji="0" lang="en-ID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ID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hari</a:t>
            </a:r>
            <a:r>
              <a:rPr kumimoji="0" lang="en-ID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ID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kerja</a:t>
            </a:r>
            <a:r>
              <a:rPr kumimoji="0" lang="en-ID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ke-10 </a:t>
            </a:r>
            <a:r>
              <a:rPr kumimoji="0" lang="en-ID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bulan</a:t>
            </a:r>
            <a:r>
              <a:rPr kumimoji="0" lang="en-ID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ID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berkenaan</a:t>
            </a:r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340427D-62BB-4089-9E8E-CB0D730EACFE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>
            <a:off x="2593065" y="2603650"/>
            <a:ext cx="3285294" cy="29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B464763-95CE-49A7-82D4-0123FBA1DD22}"/>
              </a:ext>
            </a:extLst>
          </p:cNvPr>
          <p:cNvSpPr/>
          <p:nvPr/>
        </p:nvSpPr>
        <p:spPr>
          <a:xfrm>
            <a:off x="9479687" y="2319539"/>
            <a:ext cx="1576955" cy="576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Direktorat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PKN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2C21B20-8628-447E-986B-9118C7D20C25}"/>
              </a:ext>
            </a:extLst>
          </p:cNvPr>
          <p:cNvCxnSpPr>
            <a:cxnSpLocks/>
            <a:stCxn id="6" idx="3"/>
            <a:endCxn id="14" idx="1"/>
          </p:cNvCxnSpPr>
          <p:nvPr/>
        </p:nvCxnSpPr>
        <p:spPr>
          <a:xfrm>
            <a:off x="8310897" y="2606608"/>
            <a:ext cx="1168790" cy="9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ks 44">
            <a:extLst>
              <a:ext uri="{FF2B5EF4-FFF2-40B4-BE49-F238E27FC236}">
                <a16:creationId xmlns:a16="http://schemas.microsoft.com/office/drawing/2014/main" id="{617DC8E2-B0D6-4CCB-8ED6-02428C1AF1FB}"/>
              </a:ext>
            </a:extLst>
          </p:cNvPr>
          <p:cNvSpPr txBox="1"/>
          <p:nvPr/>
        </p:nvSpPr>
        <p:spPr>
          <a:xfrm>
            <a:off x="635982" y="3637391"/>
            <a:ext cx="5460018" cy="4685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0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ova Cond" panose="020B0506020202020204" pitchFamily="34" charset="0"/>
                <a:cs typeface="Arial" panose="020B0604020202020204" pitchFamily="34" charset="0"/>
              </a:rPr>
              <a:t>TENGGAT </a:t>
            </a:r>
            <a:r>
              <a:rPr lang="en-US" sz="1600" b="1" kern="0" spc="200" dirty="0">
                <a:solidFill>
                  <a:srgbClr val="0070C0"/>
                </a:solidFill>
                <a:latin typeface="Arial Nova Cond" panose="020B0506020202020204" pitchFamily="34" charset="0"/>
                <a:cs typeface="Arial" panose="020B0604020202020204" pitchFamily="34" charset="0"/>
              </a:rPr>
              <a:t>WAKTU </a:t>
            </a:r>
            <a:r>
              <a:rPr kumimoji="0" lang="en-US" sz="1600" b="1" i="0" u="none" strike="noStrike" kern="0" cap="none" spc="20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ova Cond" panose="020B0506020202020204" pitchFamily="34" charset="0"/>
                <a:cs typeface="Arial" panose="020B0604020202020204" pitchFamily="34" charset="0"/>
              </a:rPr>
              <a:t>TIAP BULAN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Nova Cond" panose="020B0506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ks 45">
            <a:extLst>
              <a:ext uri="{FF2B5EF4-FFF2-40B4-BE49-F238E27FC236}">
                <a16:creationId xmlns:a16="http://schemas.microsoft.com/office/drawing/2014/main" id="{01177897-55A3-4DB3-B2B3-1408545F64B6}"/>
              </a:ext>
            </a:extLst>
          </p:cNvPr>
          <p:cNvSpPr txBox="1"/>
          <p:nvPr/>
        </p:nvSpPr>
        <p:spPr>
          <a:xfrm>
            <a:off x="1272073" y="4566946"/>
            <a:ext cx="1097280" cy="41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</a:rPr>
              <a:t>Disampaikan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Cond" panose="020B0506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</a:rPr>
              <a:t>hari kerja ke-5</a:t>
            </a:r>
          </a:p>
        </p:txBody>
      </p:sp>
      <p:sp>
        <p:nvSpPr>
          <p:cNvPr id="51" name="Teks 46">
            <a:extLst>
              <a:ext uri="{FF2B5EF4-FFF2-40B4-BE49-F238E27FC236}">
                <a16:creationId xmlns:a16="http://schemas.microsoft.com/office/drawing/2014/main" id="{CE705FDB-AB45-422C-B5E4-BF4FF8C16B18}"/>
              </a:ext>
            </a:extLst>
          </p:cNvPr>
          <p:cNvSpPr txBox="1"/>
          <p:nvPr/>
        </p:nvSpPr>
        <p:spPr>
          <a:xfrm>
            <a:off x="2460793" y="4566946"/>
            <a:ext cx="1188720" cy="41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</a:rPr>
              <a:t>Dimutakhirkan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Cond" panose="020B0506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</a:rPr>
              <a:t>hari kerja ke-10</a:t>
            </a:r>
          </a:p>
        </p:txBody>
      </p:sp>
      <p:sp>
        <p:nvSpPr>
          <p:cNvPr id="52" name="Pemisah 47">
            <a:extLst>
              <a:ext uri="{FF2B5EF4-FFF2-40B4-BE49-F238E27FC236}">
                <a16:creationId xmlns:a16="http://schemas.microsoft.com/office/drawing/2014/main" id="{8313237C-6B86-473E-B476-D9B0CC9A78B1}"/>
              </a:ext>
            </a:extLst>
          </p:cNvPr>
          <p:cNvSpPr/>
          <p:nvPr/>
        </p:nvSpPr>
        <p:spPr>
          <a:xfrm>
            <a:off x="1251655" y="5005853"/>
            <a:ext cx="2084832" cy="1"/>
          </a:xfrm>
          <a:prstGeom prst="line">
            <a:avLst/>
          </a:prstGeom>
          <a:noFill/>
          <a:ln w="9525">
            <a:solidFill>
              <a:srgbClr val="4FA9B0"/>
            </a:solidFill>
            <a:prstDash val="solid"/>
          </a:ln>
        </p:spPr>
      </p:sp>
      <p:sp>
        <p:nvSpPr>
          <p:cNvPr id="53" name="Teks 48">
            <a:extLst>
              <a:ext uri="{FF2B5EF4-FFF2-40B4-BE49-F238E27FC236}">
                <a16:creationId xmlns:a16="http://schemas.microsoft.com/office/drawing/2014/main" id="{61B73A3D-94CD-4E01-BC1E-1BE268A35A62}"/>
              </a:ext>
            </a:extLst>
          </p:cNvPr>
          <p:cNvSpPr txBox="1"/>
          <p:nvPr/>
        </p:nvSpPr>
        <p:spPr>
          <a:xfrm>
            <a:off x="1818575" y="4040299"/>
            <a:ext cx="132145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</a:rPr>
              <a:t>OKTOBER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54" name="Teks 49">
            <a:extLst>
              <a:ext uri="{FF2B5EF4-FFF2-40B4-BE49-F238E27FC236}">
                <a16:creationId xmlns:a16="http://schemas.microsoft.com/office/drawing/2014/main" id="{BE40D30F-0C04-4AA3-9565-9100C95E3F20}"/>
              </a:ext>
            </a:extLst>
          </p:cNvPr>
          <p:cNvSpPr txBox="1"/>
          <p:nvPr/>
        </p:nvSpPr>
        <p:spPr>
          <a:xfrm>
            <a:off x="1125026" y="4916680"/>
            <a:ext cx="10972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ova Cond" panose="020B0506020202020204" pitchFamily="34" charset="0"/>
                <a:ea typeface="Cambria"/>
                <a:cs typeface="+mj-lt" pitchFamily="34" charset="-120"/>
              </a:rPr>
              <a:t>7 Okt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55" name="Teks 50">
            <a:extLst>
              <a:ext uri="{FF2B5EF4-FFF2-40B4-BE49-F238E27FC236}">
                <a16:creationId xmlns:a16="http://schemas.microsoft.com/office/drawing/2014/main" id="{8A6C6422-DEC2-4018-8DB0-96362B5BFC20}"/>
              </a:ext>
            </a:extLst>
          </p:cNvPr>
          <p:cNvSpPr txBox="1"/>
          <p:nvPr/>
        </p:nvSpPr>
        <p:spPr>
          <a:xfrm>
            <a:off x="2313746" y="4916680"/>
            <a:ext cx="11887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ova Cond" panose="020B0506020202020204" pitchFamily="34" charset="0"/>
                <a:ea typeface="Cambria"/>
                <a:cs typeface="+mj-lt" pitchFamily="34" charset="-120"/>
              </a:rPr>
              <a:t>14 Okt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56" name="Pemisah 51">
            <a:extLst>
              <a:ext uri="{FF2B5EF4-FFF2-40B4-BE49-F238E27FC236}">
                <a16:creationId xmlns:a16="http://schemas.microsoft.com/office/drawing/2014/main" id="{4BD4F26D-4479-4233-BB45-90F3CADC8341}"/>
              </a:ext>
            </a:extLst>
          </p:cNvPr>
          <p:cNvSpPr/>
          <p:nvPr/>
        </p:nvSpPr>
        <p:spPr>
          <a:xfrm>
            <a:off x="1273829" y="5507523"/>
            <a:ext cx="2084833" cy="1"/>
          </a:xfrm>
          <a:prstGeom prst="line">
            <a:avLst/>
          </a:prstGeom>
          <a:noFill/>
          <a:ln w="9525">
            <a:solidFill>
              <a:srgbClr val="4FA9B0"/>
            </a:solidFill>
            <a:prstDash val="solid"/>
          </a:ln>
        </p:spPr>
      </p:sp>
      <p:sp>
        <p:nvSpPr>
          <p:cNvPr id="58" name="Teks 53">
            <a:extLst>
              <a:ext uri="{FF2B5EF4-FFF2-40B4-BE49-F238E27FC236}">
                <a16:creationId xmlns:a16="http://schemas.microsoft.com/office/drawing/2014/main" id="{984DBE60-2843-4EDC-970B-B49FA7DF183C}"/>
              </a:ext>
            </a:extLst>
          </p:cNvPr>
          <p:cNvSpPr txBox="1"/>
          <p:nvPr/>
        </p:nvSpPr>
        <p:spPr>
          <a:xfrm>
            <a:off x="4781079" y="4916680"/>
            <a:ext cx="10972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ova Cond" panose="020B0506020202020204" pitchFamily="34" charset="0"/>
                <a:ea typeface="Cambria"/>
                <a:cs typeface="+mj-lt" pitchFamily="34" charset="-120"/>
              </a:rPr>
              <a:t>6 Nov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59" name="Teks 54">
            <a:extLst>
              <a:ext uri="{FF2B5EF4-FFF2-40B4-BE49-F238E27FC236}">
                <a16:creationId xmlns:a16="http://schemas.microsoft.com/office/drawing/2014/main" id="{E987AD72-04E5-482F-A9FB-B808A45FD50B}"/>
              </a:ext>
            </a:extLst>
          </p:cNvPr>
          <p:cNvSpPr txBox="1"/>
          <p:nvPr/>
        </p:nvSpPr>
        <p:spPr>
          <a:xfrm>
            <a:off x="5969799" y="4916680"/>
            <a:ext cx="11887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ova Cond" panose="020B0506020202020204" pitchFamily="34" charset="0"/>
                <a:ea typeface="Cambria"/>
                <a:cs typeface="+mj-lt" pitchFamily="34" charset="-120"/>
              </a:rPr>
              <a:t>13 Nov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66" name="Teks 45">
            <a:extLst>
              <a:ext uri="{FF2B5EF4-FFF2-40B4-BE49-F238E27FC236}">
                <a16:creationId xmlns:a16="http://schemas.microsoft.com/office/drawing/2014/main" id="{25A4B322-66F2-4805-B287-5F0A059A885D}"/>
              </a:ext>
            </a:extLst>
          </p:cNvPr>
          <p:cNvSpPr txBox="1"/>
          <p:nvPr/>
        </p:nvSpPr>
        <p:spPr>
          <a:xfrm>
            <a:off x="4942779" y="453693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</a:rPr>
              <a:t>Disampaikan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Cond" panose="020B0506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</a:rPr>
              <a:t>hari kerja ke-5</a:t>
            </a:r>
          </a:p>
        </p:txBody>
      </p:sp>
      <p:sp>
        <p:nvSpPr>
          <p:cNvPr id="67" name="Teks 46">
            <a:extLst>
              <a:ext uri="{FF2B5EF4-FFF2-40B4-BE49-F238E27FC236}">
                <a16:creationId xmlns:a16="http://schemas.microsoft.com/office/drawing/2014/main" id="{454498D4-12B2-4B1E-A1C2-315A438CB56E}"/>
              </a:ext>
            </a:extLst>
          </p:cNvPr>
          <p:cNvSpPr txBox="1"/>
          <p:nvPr/>
        </p:nvSpPr>
        <p:spPr>
          <a:xfrm>
            <a:off x="6113447" y="4525597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</a:rPr>
              <a:t>Dimutakhirkan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Cond" panose="020B0506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</a:rPr>
              <a:t>hari kerja ke-10</a:t>
            </a:r>
          </a:p>
        </p:txBody>
      </p:sp>
      <p:sp>
        <p:nvSpPr>
          <p:cNvPr id="70" name="Pemisah 55">
            <a:extLst>
              <a:ext uri="{FF2B5EF4-FFF2-40B4-BE49-F238E27FC236}">
                <a16:creationId xmlns:a16="http://schemas.microsoft.com/office/drawing/2014/main" id="{9D5B6890-7822-4B18-81A2-2644382C03B7}"/>
              </a:ext>
            </a:extLst>
          </p:cNvPr>
          <p:cNvSpPr/>
          <p:nvPr/>
        </p:nvSpPr>
        <p:spPr>
          <a:xfrm>
            <a:off x="4833288" y="4994130"/>
            <a:ext cx="2180531" cy="0"/>
          </a:xfrm>
          <a:prstGeom prst="line">
            <a:avLst/>
          </a:prstGeom>
          <a:noFill/>
          <a:ln w="9525">
            <a:solidFill>
              <a:srgbClr val="4FA9B0"/>
            </a:solidFill>
            <a:prstDash val="solid"/>
          </a:ln>
        </p:spPr>
      </p:sp>
      <p:sp>
        <p:nvSpPr>
          <p:cNvPr id="71" name="Pemisah 51">
            <a:extLst>
              <a:ext uri="{FF2B5EF4-FFF2-40B4-BE49-F238E27FC236}">
                <a16:creationId xmlns:a16="http://schemas.microsoft.com/office/drawing/2014/main" id="{D4902354-205E-412E-841C-2316B452AFFB}"/>
              </a:ext>
            </a:extLst>
          </p:cNvPr>
          <p:cNvSpPr/>
          <p:nvPr/>
        </p:nvSpPr>
        <p:spPr>
          <a:xfrm flipV="1">
            <a:off x="4840302" y="5501895"/>
            <a:ext cx="2180532" cy="5627"/>
          </a:xfrm>
          <a:prstGeom prst="line">
            <a:avLst/>
          </a:prstGeom>
          <a:noFill/>
          <a:ln w="9525">
            <a:solidFill>
              <a:srgbClr val="4FA9B0"/>
            </a:solidFill>
            <a:prstDash val="solid"/>
          </a:ln>
        </p:spPr>
      </p:sp>
      <p:sp>
        <p:nvSpPr>
          <p:cNvPr id="7" name="Teks 48">
            <a:extLst>
              <a:ext uri="{FF2B5EF4-FFF2-40B4-BE49-F238E27FC236}">
                <a16:creationId xmlns:a16="http://schemas.microsoft.com/office/drawing/2014/main" id="{0D8AE35D-781B-C817-0C00-B2383E07C4E0}"/>
              </a:ext>
            </a:extLst>
          </p:cNvPr>
          <p:cNvSpPr txBox="1"/>
          <p:nvPr/>
        </p:nvSpPr>
        <p:spPr>
          <a:xfrm>
            <a:off x="5342846" y="4035375"/>
            <a:ext cx="132145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</a:rPr>
              <a:t>NOVEMBER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9" name="Teks 53">
            <a:extLst>
              <a:ext uri="{FF2B5EF4-FFF2-40B4-BE49-F238E27FC236}">
                <a16:creationId xmlns:a16="http://schemas.microsoft.com/office/drawing/2014/main" id="{9EC38BC7-C59A-F63C-FAE4-FC2F37ECF05E}"/>
              </a:ext>
            </a:extLst>
          </p:cNvPr>
          <p:cNvSpPr txBox="1"/>
          <p:nvPr/>
        </p:nvSpPr>
        <p:spPr>
          <a:xfrm>
            <a:off x="8535554" y="4916680"/>
            <a:ext cx="10972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ova Cond" panose="020B0506020202020204" pitchFamily="34" charset="0"/>
                <a:ea typeface="Cambria"/>
                <a:cs typeface="+mj-lt" pitchFamily="34" charset="-120"/>
              </a:rPr>
              <a:t>7 Des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13" name="Teks 54">
            <a:extLst>
              <a:ext uri="{FF2B5EF4-FFF2-40B4-BE49-F238E27FC236}">
                <a16:creationId xmlns:a16="http://schemas.microsoft.com/office/drawing/2014/main" id="{809ECC11-B060-FC3F-59C3-A8221BFD2B44}"/>
              </a:ext>
            </a:extLst>
          </p:cNvPr>
          <p:cNvSpPr txBox="1"/>
          <p:nvPr/>
        </p:nvSpPr>
        <p:spPr>
          <a:xfrm>
            <a:off x="9724274" y="4916680"/>
            <a:ext cx="11887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ova Cond" panose="020B0506020202020204" pitchFamily="34" charset="0"/>
                <a:ea typeface="Cambria"/>
                <a:cs typeface="+mj-lt" pitchFamily="34" charset="-120"/>
              </a:rPr>
              <a:t>14 Des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17" name="Teks 45">
            <a:extLst>
              <a:ext uri="{FF2B5EF4-FFF2-40B4-BE49-F238E27FC236}">
                <a16:creationId xmlns:a16="http://schemas.microsoft.com/office/drawing/2014/main" id="{77E6906B-88EE-AA86-0EDA-F691E1958ADB}"/>
              </a:ext>
            </a:extLst>
          </p:cNvPr>
          <p:cNvSpPr txBox="1"/>
          <p:nvPr/>
        </p:nvSpPr>
        <p:spPr>
          <a:xfrm>
            <a:off x="8697254" y="453693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</a:rPr>
              <a:t>Disampaikan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Cond" panose="020B0506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</a:rPr>
              <a:t>hari kerja ke-5</a:t>
            </a:r>
          </a:p>
        </p:txBody>
      </p:sp>
      <p:sp>
        <p:nvSpPr>
          <p:cNvPr id="19" name="Teks 46">
            <a:extLst>
              <a:ext uri="{FF2B5EF4-FFF2-40B4-BE49-F238E27FC236}">
                <a16:creationId xmlns:a16="http://schemas.microsoft.com/office/drawing/2014/main" id="{C02D0D0D-AF61-BC06-79D0-90C1A8100D45}"/>
              </a:ext>
            </a:extLst>
          </p:cNvPr>
          <p:cNvSpPr txBox="1"/>
          <p:nvPr/>
        </p:nvSpPr>
        <p:spPr>
          <a:xfrm>
            <a:off x="9867922" y="4525597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</a:rPr>
              <a:t>Dimutakhirkan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Cond" panose="020B0506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</a:rPr>
              <a:t>hari kerja ke-10</a:t>
            </a:r>
          </a:p>
        </p:txBody>
      </p:sp>
      <p:sp>
        <p:nvSpPr>
          <p:cNvPr id="21" name="Pemisah 55">
            <a:extLst>
              <a:ext uri="{FF2B5EF4-FFF2-40B4-BE49-F238E27FC236}">
                <a16:creationId xmlns:a16="http://schemas.microsoft.com/office/drawing/2014/main" id="{F1890E4C-032D-8F4B-4BC3-24ACEF4B1C80}"/>
              </a:ext>
            </a:extLst>
          </p:cNvPr>
          <p:cNvSpPr/>
          <p:nvPr/>
        </p:nvSpPr>
        <p:spPr>
          <a:xfrm>
            <a:off x="8587763" y="4994130"/>
            <a:ext cx="2180531" cy="0"/>
          </a:xfrm>
          <a:prstGeom prst="line">
            <a:avLst/>
          </a:prstGeom>
          <a:noFill/>
          <a:ln w="9525">
            <a:solidFill>
              <a:srgbClr val="4FA9B0"/>
            </a:solidFill>
            <a:prstDash val="solid"/>
          </a:ln>
        </p:spPr>
      </p:sp>
      <p:sp>
        <p:nvSpPr>
          <p:cNvPr id="23" name="Pemisah 51">
            <a:extLst>
              <a:ext uri="{FF2B5EF4-FFF2-40B4-BE49-F238E27FC236}">
                <a16:creationId xmlns:a16="http://schemas.microsoft.com/office/drawing/2014/main" id="{5F5ECFD8-968B-F389-C52C-E5182380E540}"/>
              </a:ext>
            </a:extLst>
          </p:cNvPr>
          <p:cNvSpPr/>
          <p:nvPr/>
        </p:nvSpPr>
        <p:spPr>
          <a:xfrm flipV="1">
            <a:off x="8594777" y="5501895"/>
            <a:ext cx="2180532" cy="5627"/>
          </a:xfrm>
          <a:prstGeom prst="line">
            <a:avLst/>
          </a:prstGeom>
          <a:noFill/>
          <a:ln w="9525">
            <a:solidFill>
              <a:srgbClr val="4FA9B0"/>
            </a:solidFill>
            <a:prstDash val="solid"/>
          </a:ln>
        </p:spPr>
      </p:sp>
      <p:sp>
        <p:nvSpPr>
          <p:cNvPr id="25" name="Teks 48">
            <a:extLst>
              <a:ext uri="{FF2B5EF4-FFF2-40B4-BE49-F238E27FC236}">
                <a16:creationId xmlns:a16="http://schemas.microsoft.com/office/drawing/2014/main" id="{BF0C8A75-3DE4-B96F-44A7-09590BC2A4F0}"/>
              </a:ext>
            </a:extLst>
          </p:cNvPr>
          <p:cNvSpPr txBox="1"/>
          <p:nvPr/>
        </p:nvSpPr>
        <p:spPr>
          <a:xfrm>
            <a:off x="9097321" y="4035375"/>
            <a:ext cx="132145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</a:rPr>
              <a:t>DESEMBER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ADADB55-4DAC-49E0-FA09-F6DBAE2BA6F9}"/>
              </a:ext>
            </a:extLst>
          </p:cNvPr>
          <p:cNvSpPr txBox="1"/>
          <p:nvPr/>
        </p:nvSpPr>
        <p:spPr>
          <a:xfrm>
            <a:off x="8394368" y="2301581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Rekapitulasi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2EB10D-6743-8251-2339-D68FC2C2699D}"/>
              </a:ext>
            </a:extLst>
          </p:cNvPr>
          <p:cNvSpPr txBox="1"/>
          <p:nvPr/>
        </p:nvSpPr>
        <p:spPr>
          <a:xfrm>
            <a:off x="561667" y="2138412"/>
            <a:ext cx="72750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Proyeksi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bulanan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Penerimaan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dan Pengeluaran*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Periode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Okt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– Des 2026</a:t>
            </a:r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991BE536-9FCF-448E-9266-C0A7D74A4261}"/>
              </a:ext>
            </a:extLst>
          </p:cNvPr>
          <p:cNvSpPr txBox="1">
            <a:spLocks/>
          </p:cNvSpPr>
          <p:nvPr/>
        </p:nvSpPr>
        <p:spPr bwMode="auto">
          <a:xfrm>
            <a:off x="632185" y="908177"/>
            <a:ext cx="11023600" cy="968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lang="en-ID" sz="1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D" dirty="0" err="1"/>
              <a:t>Proyeksi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memastikan</a:t>
            </a:r>
            <a:r>
              <a:rPr lang="en-ID" dirty="0"/>
              <a:t> </a:t>
            </a:r>
            <a:r>
              <a:rPr lang="en-ID" dirty="0" err="1"/>
              <a:t>kebutuhan</a:t>
            </a:r>
            <a:r>
              <a:rPr lang="en-ID" dirty="0"/>
              <a:t> </a:t>
            </a:r>
            <a:r>
              <a:rPr lang="en-ID" dirty="0" err="1"/>
              <a:t>belanja</a:t>
            </a:r>
            <a:r>
              <a:rPr lang="en-ID" dirty="0"/>
              <a:t> </a:t>
            </a:r>
            <a:r>
              <a:rPr lang="en-ID" dirty="0" err="1"/>
              <a:t>layanan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dipenuhi</a:t>
            </a:r>
            <a:r>
              <a:rPr lang="en-ID" dirty="0"/>
              <a:t>, </a:t>
            </a:r>
            <a:r>
              <a:rPr lang="en-ID" dirty="0" err="1"/>
              <a:t>mengantisipasi</a:t>
            </a:r>
            <a:r>
              <a:rPr lang="en-ID" dirty="0"/>
              <a:t> </a:t>
            </a:r>
            <a:r>
              <a:rPr lang="en-ID" dirty="0" err="1"/>
              <a:t>potensi</a:t>
            </a:r>
            <a:r>
              <a:rPr lang="en-ID" dirty="0"/>
              <a:t> </a:t>
            </a:r>
            <a:r>
              <a:rPr lang="en-ID" dirty="0" err="1"/>
              <a:t>kekurangan</a:t>
            </a:r>
            <a:r>
              <a:rPr lang="en-ID" dirty="0"/>
              <a:t> </a:t>
            </a:r>
            <a:r>
              <a:rPr lang="en-ID" dirty="0" err="1"/>
              <a:t>likuiditas</a:t>
            </a:r>
            <a:r>
              <a:rPr lang="en-ID" dirty="0"/>
              <a:t> dan </a:t>
            </a:r>
            <a:r>
              <a:rPr lang="en-ID" dirty="0" err="1"/>
              <a:t>mendorong</a:t>
            </a:r>
            <a:r>
              <a:rPr lang="en-ID" dirty="0"/>
              <a:t> </a:t>
            </a:r>
            <a:r>
              <a:rPr lang="en-ID" dirty="0" err="1"/>
              <a:t>optimalisasi</a:t>
            </a:r>
            <a:r>
              <a:rPr lang="en-ID" dirty="0"/>
              <a:t> </a:t>
            </a:r>
            <a:r>
              <a:rPr lang="en-ID" dirty="0" err="1"/>
              <a:t>saldo</a:t>
            </a:r>
            <a:r>
              <a:rPr lang="en-ID" dirty="0"/>
              <a:t> kas yang </a:t>
            </a:r>
            <a:r>
              <a:rPr lang="en-ID" dirty="0" err="1"/>
              <a:t>tersedia</a:t>
            </a:r>
            <a:r>
              <a:rPr lang="en-ID" dirty="0"/>
              <a:t>. </a:t>
            </a:r>
          </a:p>
          <a:p>
            <a:pPr algn="ctr"/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gambaran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akurat</a:t>
            </a:r>
            <a:r>
              <a:rPr lang="en-ID" dirty="0"/>
              <a:t> </a:t>
            </a:r>
            <a:r>
              <a:rPr lang="en-ID" dirty="0" err="1"/>
              <a:t>posisi</a:t>
            </a:r>
            <a:r>
              <a:rPr lang="en-ID" dirty="0"/>
              <a:t> </a:t>
            </a:r>
            <a:r>
              <a:rPr lang="en-ID" dirty="0" err="1"/>
              <a:t>keuangan</a:t>
            </a:r>
            <a:r>
              <a:rPr lang="en-ID" dirty="0"/>
              <a:t> BLU di </a:t>
            </a:r>
            <a:r>
              <a:rPr lang="en-ID" dirty="0" err="1"/>
              <a:t>akhir</a:t>
            </a:r>
            <a:r>
              <a:rPr lang="en-ID" dirty="0"/>
              <a:t> </a:t>
            </a:r>
            <a:r>
              <a:rPr lang="en-ID" dirty="0" err="1"/>
              <a:t>tahun</a:t>
            </a:r>
            <a:endParaRPr lang="en-ID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756403E-F2B5-4A52-A4F8-71783ECB89CB}"/>
              </a:ext>
            </a:extLst>
          </p:cNvPr>
          <p:cNvSpPr txBox="1"/>
          <p:nvPr/>
        </p:nvSpPr>
        <p:spPr>
          <a:xfrm>
            <a:off x="279358" y="5696189"/>
            <a:ext cx="111980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prstClr val="black"/>
                </a:solidFill>
                <a:latin typeface="Arial Nova Cond" panose="020B0506020202020204" pitchFamily="34" charset="0"/>
              </a:rPr>
              <a:t>*Note: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⚠️ BLU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wajib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memastikan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validitas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data,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selaras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dengan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data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proyeksi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bulanan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dan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kondisi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riil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⚠️ Data yang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diisikan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terdiri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dari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nominal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pendapatan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, nominal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belanja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, dan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deskripsi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belanja.Untuk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deskripsi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belanja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agar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dituliskan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jenis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belanja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dan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peruntukannya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. </a:t>
            </a:r>
          </a:p>
          <a:p>
            <a:pPr marL="0" marR="0" lvl="0" indent="0" algn="just" defTabSz="2667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prstClr val="black"/>
                </a:solidFill>
                <a:latin typeface="Arial Nova Cond" panose="020B0506020202020204" pitchFamily="34" charset="0"/>
              </a:rPr>
              <a:t>	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Contoh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: "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belanja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barang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untuk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persediaan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bahan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bakar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mesin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laboratorium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".</a:t>
            </a:r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3B3E72-19C9-4542-6FFA-E9D2A60310E1}"/>
              </a:ext>
            </a:extLst>
          </p:cNvPr>
          <p:cNvSpPr txBox="1"/>
          <p:nvPr/>
        </p:nvSpPr>
        <p:spPr>
          <a:xfrm>
            <a:off x="2621996" y="538033"/>
            <a:ext cx="72459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1400" b="1" dirty="0" err="1">
                <a:solidFill>
                  <a:schemeClr val="accent2"/>
                </a:solidFill>
              </a:rPr>
              <a:t>Ketentuan</a:t>
            </a:r>
            <a:r>
              <a:rPr lang="en-ID" sz="1400" b="1" dirty="0">
                <a:solidFill>
                  <a:schemeClr val="accent2"/>
                </a:solidFill>
              </a:rPr>
              <a:t> PER-9/PB/2023 dan PER-9/PB/2026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AC894C6-E25D-46F0-B149-266EFB4B3996}"/>
              </a:ext>
            </a:extLst>
          </p:cNvPr>
          <p:cNvSpPr txBox="1"/>
          <p:nvPr/>
        </p:nvSpPr>
        <p:spPr>
          <a:xfrm>
            <a:off x="5878359" y="3043376"/>
            <a:ext cx="41370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b="1" i="1">
                <a:solidFill>
                  <a:srgbClr val="FF0000"/>
                </a:solidFill>
              </a:rPr>
              <a:t>Link</a:t>
            </a:r>
            <a:r>
              <a:rPr lang="en-ID" b="1">
                <a:solidFill>
                  <a:srgbClr val="FF0000"/>
                </a:solidFill>
              </a:rPr>
              <a:t> Proyeksi: </a:t>
            </a:r>
            <a:r>
              <a:rPr lang="en-ID"/>
              <a:t>s.kemenkeu.go.id/ProyeksiLLATBLU</a:t>
            </a:r>
          </a:p>
        </p:txBody>
      </p:sp>
    </p:spTree>
    <p:extLst>
      <p:ext uri="{BB962C8B-B14F-4D97-AF65-F5344CB8AC3E}">
        <p14:creationId xmlns:p14="http://schemas.microsoft.com/office/powerpoint/2010/main" val="761642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019E1-F7AF-46F6-8CEF-F6CEA0D5B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474" y="76739"/>
            <a:ext cx="9992958" cy="479425"/>
          </a:xfrm>
        </p:spPr>
        <p:txBody>
          <a:bodyPr/>
          <a:lstStyle/>
          <a:p>
            <a:r>
              <a:rPr lang="en-US" dirty="0" err="1"/>
              <a:t>Pengesahan</a:t>
            </a:r>
            <a:r>
              <a:rPr lang="en-US" dirty="0"/>
              <a:t> </a:t>
            </a:r>
            <a:r>
              <a:rPr lang="en-US" dirty="0" err="1"/>
              <a:t>Pendapatan</a:t>
            </a:r>
            <a:r>
              <a:rPr lang="en-US" dirty="0"/>
              <a:t> dan </a:t>
            </a:r>
            <a:r>
              <a:rPr lang="en-US" dirty="0" err="1"/>
              <a:t>Belanja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D2238-FF94-4C86-AF19-FDAEFCDF4C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0173" y="864883"/>
            <a:ext cx="11023600" cy="291949"/>
          </a:xfrm>
        </p:spPr>
        <p:txBody>
          <a:bodyPr/>
          <a:lstStyle/>
          <a:p>
            <a:pPr algn="ctr"/>
            <a:r>
              <a:rPr lang="en-ID" dirty="0"/>
              <a:t>SP3B BLU </a:t>
            </a:r>
            <a:r>
              <a:rPr lang="en-ID" dirty="0" err="1"/>
              <a:t>disampaikan</a:t>
            </a:r>
            <a:r>
              <a:rPr lang="en-ID" dirty="0"/>
              <a:t> </a:t>
            </a:r>
            <a:r>
              <a:rPr lang="en-ID" dirty="0" err="1"/>
              <a:t>periodik</a:t>
            </a:r>
            <a:r>
              <a:rPr lang="en-ID" dirty="0"/>
              <a:t>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31 </a:t>
            </a:r>
            <a:r>
              <a:rPr lang="en-ID" dirty="0" err="1"/>
              <a:t>Desember</a:t>
            </a:r>
            <a:endParaRPr lang="en-ID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4F91269-6B1F-4B37-9308-2085F18AB06E}"/>
              </a:ext>
            </a:extLst>
          </p:cNvPr>
          <p:cNvGrpSpPr/>
          <p:nvPr/>
        </p:nvGrpSpPr>
        <p:grpSpPr>
          <a:xfrm>
            <a:off x="2948506" y="1267747"/>
            <a:ext cx="8892000" cy="5089787"/>
            <a:chOff x="620173" y="1120488"/>
            <a:chExt cx="8892000" cy="5089787"/>
          </a:xfrm>
        </p:grpSpPr>
        <p:sp>
          <p:nvSpPr>
            <p:cNvPr id="15" name="Freeform 69">
              <a:extLst>
                <a:ext uri="{FF2B5EF4-FFF2-40B4-BE49-F238E27FC236}">
                  <a16:creationId xmlns:a16="http://schemas.microsoft.com/office/drawing/2014/main" id="{3D05DBF5-A4D3-4DD6-890F-215F07F6AC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173" y="3650456"/>
              <a:ext cx="8892000" cy="45719"/>
            </a:xfrm>
            <a:custGeom>
              <a:avLst/>
              <a:gdLst>
                <a:gd name="T0" fmla="*/ 0 w 19565"/>
                <a:gd name="T1" fmla="*/ 102 h 103"/>
                <a:gd name="T2" fmla="*/ 19564 w 19565"/>
                <a:gd name="T3" fmla="*/ 102 h 103"/>
                <a:gd name="T4" fmla="*/ 19564 w 19565"/>
                <a:gd name="T5" fmla="*/ 0 h 103"/>
                <a:gd name="T6" fmla="*/ 0 w 19565"/>
                <a:gd name="T7" fmla="*/ 0 h 103"/>
                <a:gd name="T8" fmla="*/ 0 w 19565"/>
                <a:gd name="T9" fmla="*/ 10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65" h="103">
                  <a:moveTo>
                    <a:pt x="0" y="102"/>
                  </a:moveTo>
                  <a:lnTo>
                    <a:pt x="19564" y="102"/>
                  </a:lnTo>
                  <a:lnTo>
                    <a:pt x="19564" y="0"/>
                  </a:lnTo>
                  <a:lnTo>
                    <a:pt x="0" y="0"/>
                  </a:lnTo>
                  <a:lnTo>
                    <a:pt x="0" y="102"/>
                  </a:lnTo>
                </a:path>
              </a:pathLst>
            </a:custGeom>
            <a:solidFill>
              <a:srgbClr val="FFC000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3265" b="0" i="0" u="none" strike="noStrike" kern="1200" cap="none" spc="0" normalizeH="0" baseline="0" noProof="0">
                <a:ln>
                  <a:noFill/>
                </a:ln>
                <a:solidFill>
                  <a:srgbClr val="111340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2F3A8D0-9648-4165-930C-F3F5C1CA0DA3}"/>
                </a:ext>
              </a:extLst>
            </p:cNvPr>
            <p:cNvGrpSpPr/>
            <p:nvPr/>
          </p:nvGrpSpPr>
          <p:grpSpPr>
            <a:xfrm>
              <a:off x="1823977" y="3429754"/>
              <a:ext cx="252707" cy="382792"/>
              <a:chOff x="1221362" y="3185503"/>
              <a:chExt cx="252707" cy="382792"/>
            </a:xfrm>
          </p:grpSpPr>
          <p:sp>
            <p:nvSpPr>
              <p:cNvPr id="19" name="Freeform 302">
                <a:extLst>
                  <a:ext uri="{FF2B5EF4-FFF2-40B4-BE49-F238E27FC236}">
                    <a16:creationId xmlns:a16="http://schemas.microsoft.com/office/drawing/2014/main" id="{D7F9D551-72E6-43CB-8DA2-BF92C73D5F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1362" y="3315588"/>
                <a:ext cx="252707" cy="252707"/>
              </a:xfrm>
              <a:custGeom>
                <a:avLst/>
                <a:gdLst>
                  <a:gd name="T0" fmla="*/ 403 w 404"/>
                  <a:gd name="T1" fmla="*/ 201 h 404"/>
                  <a:gd name="T2" fmla="*/ 403 w 404"/>
                  <a:gd name="T3" fmla="*/ 201 h 404"/>
                  <a:gd name="T4" fmla="*/ 202 w 404"/>
                  <a:gd name="T5" fmla="*/ 403 h 404"/>
                  <a:gd name="T6" fmla="*/ 202 w 404"/>
                  <a:gd name="T7" fmla="*/ 403 h 404"/>
                  <a:gd name="T8" fmla="*/ 0 w 404"/>
                  <a:gd name="T9" fmla="*/ 201 h 404"/>
                  <a:gd name="T10" fmla="*/ 0 w 404"/>
                  <a:gd name="T11" fmla="*/ 201 h 404"/>
                  <a:gd name="T12" fmla="*/ 202 w 404"/>
                  <a:gd name="T13" fmla="*/ 0 h 404"/>
                  <a:gd name="T14" fmla="*/ 202 w 404"/>
                  <a:gd name="T15" fmla="*/ 0 h 404"/>
                  <a:gd name="T16" fmla="*/ 403 w 404"/>
                  <a:gd name="T17" fmla="*/ 201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4" h="404">
                    <a:moveTo>
                      <a:pt x="403" y="201"/>
                    </a:moveTo>
                    <a:lnTo>
                      <a:pt x="403" y="201"/>
                    </a:lnTo>
                    <a:cubicBezTo>
                      <a:pt x="403" y="312"/>
                      <a:pt x="313" y="403"/>
                      <a:pt x="202" y="403"/>
                    </a:cubicBezTo>
                    <a:lnTo>
                      <a:pt x="202" y="403"/>
                    </a:lnTo>
                    <a:cubicBezTo>
                      <a:pt x="91" y="403"/>
                      <a:pt x="0" y="312"/>
                      <a:pt x="0" y="201"/>
                    </a:cubicBezTo>
                    <a:lnTo>
                      <a:pt x="0" y="201"/>
                    </a:lnTo>
                    <a:cubicBezTo>
                      <a:pt x="0" y="89"/>
                      <a:pt x="91" y="0"/>
                      <a:pt x="202" y="0"/>
                    </a:cubicBezTo>
                    <a:lnTo>
                      <a:pt x="202" y="0"/>
                    </a:lnTo>
                    <a:cubicBezTo>
                      <a:pt x="313" y="0"/>
                      <a:pt x="403" y="89"/>
                      <a:pt x="403" y="201"/>
                    </a:cubicBezTo>
                  </a:path>
                </a:pathLst>
              </a:custGeom>
              <a:solidFill>
                <a:srgbClr val="1F497D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3265" b="0" i="0" u="none" strike="noStrike" kern="1200" cap="none" spc="0" normalizeH="0" baseline="0" noProof="0">
                  <a:ln>
                    <a:noFill/>
                  </a:ln>
                  <a:solidFill>
                    <a:srgbClr val="111340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0D4BAD53-B134-456D-8248-B1510B9F707A}"/>
                  </a:ext>
                </a:extLst>
              </p:cNvPr>
              <p:cNvCxnSpPr>
                <a:cxnSpLocks/>
                <a:stCxn id="19" idx="6"/>
              </p:cNvCxnSpPr>
              <p:nvPr/>
            </p:nvCxnSpPr>
            <p:spPr>
              <a:xfrm flipV="1">
                <a:off x="1347716" y="3185503"/>
                <a:ext cx="0" cy="130085"/>
              </a:xfrm>
              <a:prstGeom prst="line">
                <a:avLst/>
              </a:prstGeom>
              <a:ln>
                <a:solidFill>
                  <a:srgbClr val="1F497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A8E5524-8D98-4AD4-984A-905CC39F33C5}"/>
                </a:ext>
              </a:extLst>
            </p:cNvPr>
            <p:cNvSpPr/>
            <p:nvPr/>
          </p:nvSpPr>
          <p:spPr>
            <a:xfrm>
              <a:off x="746981" y="1811753"/>
              <a:ext cx="2406697" cy="16434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04B4CA0-EF7A-4898-8AAB-17155568C27B}"/>
                </a:ext>
              </a:extLst>
            </p:cNvPr>
            <p:cNvSpPr txBox="1"/>
            <p:nvPr/>
          </p:nvSpPr>
          <p:spPr>
            <a:xfrm>
              <a:off x="746981" y="2867635"/>
              <a:ext cx="2337727" cy="53565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ctr" defTabSz="914217" rtl="0" eaLnBrk="0" fontAlgn="base" latinLnBrk="0" hangingPunct="0">
                <a:lnSpc>
                  <a:spcPts val="18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15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SP2B </a:t>
              </a:r>
              <a:r>
                <a:rPr kumimoji="0" lang="en-US" sz="1050" b="1" i="0" u="none" strike="noStrike" kern="0" cap="none" spc="150" normalizeH="0" baseline="0" noProof="0" dirty="0" err="1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diselesaikan</a:t>
              </a: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 </a:t>
              </a:r>
              <a:r>
                <a:rPr kumimoji="0" lang="nl-NL" sz="1050" b="0" i="0" u="none" strike="noStrike" kern="1200" cap="none" spc="-15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sesuai </a:t>
              </a:r>
              <a:r>
                <a:rPr kumimoji="0" lang="nl-NL" sz="1050" b="0" i="0" u="none" strike="noStrike" kern="1200" cap="none" spc="-15" normalizeH="0" baseline="0" noProof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SOP dan </a:t>
              </a:r>
              <a:r>
                <a:rPr kumimoji="0" lang="nl-NL" sz="1050" b="0" i="0" u="none" strike="noStrike" kern="1200" cap="none" spc="-15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Norma Waktu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F3FFD65-A7C9-4B5B-A0CC-8694045B9673}"/>
                </a:ext>
              </a:extLst>
            </p:cNvPr>
            <p:cNvSpPr/>
            <p:nvPr/>
          </p:nvSpPr>
          <p:spPr>
            <a:xfrm>
              <a:off x="746981" y="1120488"/>
              <a:ext cx="2406697" cy="59930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Realisasi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Pendapatan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 dan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Belanja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s.d. 31 Oktober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DDE806B-B6E5-40D6-BA4C-C38AA8275935}"/>
                </a:ext>
              </a:extLst>
            </p:cNvPr>
            <p:cNvSpPr txBox="1"/>
            <p:nvPr/>
          </p:nvSpPr>
          <p:spPr>
            <a:xfrm>
              <a:off x="846288" y="1896973"/>
              <a:ext cx="2337727" cy="3059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ctr" defTabSz="914217" rtl="0" eaLnBrk="0" fontAlgn="base" latinLnBrk="0" hangingPunct="0">
                <a:lnSpc>
                  <a:spcPts val="18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150" normalizeH="0" baseline="0" noProof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SP3B diterima KPPN</a:t>
              </a: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966FF4D6-0E6D-4778-9B6C-69C6BA2B42D1}"/>
                </a:ext>
              </a:extLst>
            </p:cNvPr>
            <p:cNvSpPr/>
            <p:nvPr/>
          </p:nvSpPr>
          <p:spPr>
            <a:xfrm>
              <a:off x="1842231" y="2347150"/>
              <a:ext cx="751450" cy="274042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2026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193BC37C-05A5-41F1-9082-5499FF149F3D}"/>
                </a:ext>
              </a:extLst>
            </p:cNvPr>
            <p:cNvGrpSpPr/>
            <p:nvPr/>
          </p:nvGrpSpPr>
          <p:grpSpPr>
            <a:xfrm rot="10800000">
              <a:off x="3666618" y="3546735"/>
              <a:ext cx="252707" cy="388029"/>
              <a:chOff x="1221362" y="3180266"/>
              <a:chExt cx="252707" cy="388029"/>
            </a:xfrm>
          </p:grpSpPr>
          <p:sp>
            <p:nvSpPr>
              <p:cNvPr id="39" name="Freeform 302">
                <a:extLst>
                  <a:ext uri="{FF2B5EF4-FFF2-40B4-BE49-F238E27FC236}">
                    <a16:creationId xmlns:a16="http://schemas.microsoft.com/office/drawing/2014/main" id="{CD979C18-C60E-4FB3-BBE3-7BD4931439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1362" y="3315588"/>
                <a:ext cx="252707" cy="252707"/>
              </a:xfrm>
              <a:custGeom>
                <a:avLst/>
                <a:gdLst>
                  <a:gd name="T0" fmla="*/ 403 w 404"/>
                  <a:gd name="T1" fmla="*/ 201 h 404"/>
                  <a:gd name="T2" fmla="*/ 403 w 404"/>
                  <a:gd name="T3" fmla="*/ 201 h 404"/>
                  <a:gd name="T4" fmla="*/ 202 w 404"/>
                  <a:gd name="T5" fmla="*/ 403 h 404"/>
                  <a:gd name="T6" fmla="*/ 202 w 404"/>
                  <a:gd name="T7" fmla="*/ 403 h 404"/>
                  <a:gd name="T8" fmla="*/ 0 w 404"/>
                  <a:gd name="T9" fmla="*/ 201 h 404"/>
                  <a:gd name="T10" fmla="*/ 0 w 404"/>
                  <a:gd name="T11" fmla="*/ 201 h 404"/>
                  <a:gd name="T12" fmla="*/ 202 w 404"/>
                  <a:gd name="T13" fmla="*/ 0 h 404"/>
                  <a:gd name="T14" fmla="*/ 202 w 404"/>
                  <a:gd name="T15" fmla="*/ 0 h 404"/>
                  <a:gd name="T16" fmla="*/ 403 w 404"/>
                  <a:gd name="T17" fmla="*/ 201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4" h="404">
                    <a:moveTo>
                      <a:pt x="403" y="201"/>
                    </a:moveTo>
                    <a:lnTo>
                      <a:pt x="403" y="201"/>
                    </a:lnTo>
                    <a:cubicBezTo>
                      <a:pt x="403" y="312"/>
                      <a:pt x="313" y="403"/>
                      <a:pt x="202" y="403"/>
                    </a:cubicBezTo>
                    <a:lnTo>
                      <a:pt x="202" y="403"/>
                    </a:lnTo>
                    <a:cubicBezTo>
                      <a:pt x="91" y="403"/>
                      <a:pt x="0" y="312"/>
                      <a:pt x="0" y="201"/>
                    </a:cubicBezTo>
                    <a:lnTo>
                      <a:pt x="0" y="201"/>
                    </a:lnTo>
                    <a:cubicBezTo>
                      <a:pt x="0" y="89"/>
                      <a:pt x="91" y="0"/>
                      <a:pt x="202" y="0"/>
                    </a:cubicBezTo>
                    <a:lnTo>
                      <a:pt x="202" y="0"/>
                    </a:lnTo>
                    <a:cubicBezTo>
                      <a:pt x="313" y="0"/>
                      <a:pt x="403" y="89"/>
                      <a:pt x="403" y="201"/>
                    </a:cubicBezTo>
                  </a:path>
                </a:pathLst>
              </a:custGeom>
              <a:solidFill>
                <a:srgbClr val="1F497D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3265" b="0" i="0" u="none" strike="noStrike" kern="1200" cap="none" spc="0" normalizeH="0" baseline="0" noProof="0">
                  <a:ln>
                    <a:noFill/>
                  </a:ln>
                  <a:solidFill>
                    <a:srgbClr val="111340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F8EB2D8A-1248-4738-8EF2-B47685EB1C44}"/>
                  </a:ext>
                </a:extLst>
              </p:cNvPr>
              <p:cNvCxnSpPr>
                <a:cxnSpLocks/>
                <a:stCxn id="39" idx="6"/>
              </p:cNvCxnSpPr>
              <p:nvPr/>
            </p:nvCxnSpPr>
            <p:spPr>
              <a:xfrm rot="10800000">
                <a:off x="1347716" y="3180266"/>
                <a:ext cx="0" cy="135322"/>
              </a:xfrm>
              <a:prstGeom prst="line">
                <a:avLst/>
              </a:prstGeom>
              <a:ln>
                <a:solidFill>
                  <a:srgbClr val="1F497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5F52004-FDCA-433E-A8F7-ADDCA650C649}"/>
                </a:ext>
              </a:extLst>
            </p:cNvPr>
            <p:cNvSpPr/>
            <p:nvPr/>
          </p:nvSpPr>
          <p:spPr>
            <a:xfrm>
              <a:off x="2608611" y="4556272"/>
              <a:ext cx="2406697" cy="16434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98D1C00-89A0-4581-8C15-952242F460D4}"/>
                </a:ext>
              </a:extLst>
            </p:cNvPr>
            <p:cNvSpPr txBox="1"/>
            <p:nvPr/>
          </p:nvSpPr>
          <p:spPr>
            <a:xfrm>
              <a:off x="2632612" y="5625482"/>
              <a:ext cx="2337727" cy="53565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ctr" defTabSz="914217" rtl="0" eaLnBrk="0" fontAlgn="base" latinLnBrk="0" hangingPunct="0">
                <a:lnSpc>
                  <a:spcPts val="18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15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SP2B </a:t>
              </a:r>
              <a:r>
                <a:rPr kumimoji="0" lang="en-US" sz="1000" b="1" i="0" u="none" strike="noStrike" kern="0" cap="none" spc="150" normalizeH="0" baseline="0" noProof="0" dirty="0" err="1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diselesaikan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 </a:t>
              </a:r>
              <a:r>
                <a:rPr kumimoji="0" lang="nl-NL" sz="1000" b="0" i="0" u="none" strike="noStrike" kern="1200" cap="none" spc="-15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sesuai SOP Dan Norma Waktu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F56069B-71D7-446F-92DE-E75D44E5A131}"/>
                </a:ext>
              </a:extLst>
            </p:cNvPr>
            <p:cNvSpPr/>
            <p:nvPr/>
          </p:nvSpPr>
          <p:spPr>
            <a:xfrm>
              <a:off x="2608611" y="3921403"/>
              <a:ext cx="2406697" cy="57362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Realisasi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Pendapatan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 dan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Belanja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 1–30 November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0FC3D3A-F886-442F-A6F7-CE92663C9FB2}"/>
                </a:ext>
              </a:extLst>
            </p:cNvPr>
            <p:cNvSpPr txBox="1"/>
            <p:nvPr/>
          </p:nvSpPr>
          <p:spPr>
            <a:xfrm>
              <a:off x="2647077" y="4616149"/>
              <a:ext cx="2337727" cy="3059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ctr" defTabSz="914217" rtl="0" eaLnBrk="0" fontAlgn="base" latinLnBrk="0" hangingPunct="0">
                <a:lnSpc>
                  <a:spcPts val="18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15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SP3B </a:t>
              </a:r>
              <a:r>
                <a:rPr kumimoji="0" lang="en-US" sz="1400" b="1" i="0" u="none" strike="noStrike" kern="0" cap="none" spc="150" normalizeH="0" baseline="0" noProof="0" dirty="0" err="1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diterima</a:t>
              </a:r>
              <a:r>
                <a:rPr kumimoji="0" lang="en-US" sz="1400" b="1" i="0" u="none" strike="noStrike" kern="0" cap="none" spc="15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 KPPN</a:t>
              </a: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9D2C18CD-25C2-4718-83CC-F58B566D5C58}"/>
                </a:ext>
              </a:extLst>
            </p:cNvPr>
            <p:cNvSpPr/>
            <p:nvPr/>
          </p:nvSpPr>
          <p:spPr>
            <a:xfrm>
              <a:off x="3647836" y="5114532"/>
              <a:ext cx="751450" cy="274042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2026</a:t>
              </a: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74A7A97-D1BC-47BA-A1D5-E50647CEEF58}"/>
                </a:ext>
              </a:extLst>
            </p:cNvPr>
            <p:cNvGrpSpPr/>
            <p:nvPr/>
          </p:nvGrpSpPr>
          <p:grpSpPr>
            <a:xfrm>
              <a:off x="6017449" y="3426366"/>
              <a:ext cx="252707" cy="382792"/>
              <a:chOff x="1221362" y="3185503"/>
              <a:chExt cx="252707" cy="382792"/>
            </a:xfrm>
          </p:grpSpPr>
          <p:sp>
            <p:nvSpPr>
              <p:cNvPr id="48" name="Freeform 302">
                <a:extLst>
                  <a:ext uri="{FF2B5EF4-FFF2-40B4-BE49-F238E27FC236}">
                    <a16:creationId xmlns:a16="http://schemas.microsoft.com/office/drawing/2014/main" id="{8FB326F6-903B-49BF-BA6B-552CEBFB3E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1362" y="3315588"/>
                <a:ext cx="252707" cy="252707"/>
              </a:xfrm>
              <a:custGeom>
                <a:avLst/>
                <a:gdLst>
                  <a:gd name="T0" fmla="*/ 403 w 404"/>
                  <a:gd name="T1" fmla="*/ 201 h 404"/>
                  <a:gd name="T2" fmla="*/ 403 w 404"/>
                  <a:gd name="T3" fmla="*/ 201 h 404"/>
                  <a:gd name="T4" fmla="*/ 202 w 404"/>
                  <a:gd name="T5" fmla="*/ 403 h 404"/>
                  <a:gd name="T6" fmla="*/ 202 w 404"/>
                  <a:gd name="T7" fmla="*/ 403 h 404"/>
                  <a:gd name="T8" fmla="*/ 0 w 404"/>
                  <a:gd name="T9" fmla="*/ 201 h 404"/>
                  <a:gd name="T10" fmla="*/ 0 w 404"/>
                  <a:gd name="T11" fmla="*/ 201 h 404"/>
                  <a:gd name="T12" fmla="*/ 202 w 404"/>
                  <a:gd name="T13" fmla="*/ 0 h 404"/>
                  <a:gd name="T14" fmla="*/ 202 w 404"/>
                  <a:gd name="T15" fmla="*/ 0 h 404"/>
                  <a:gd name="T16" fmla="*/ 403 w 404"/>
                  <a:gd name="T17" fmla="*/ 201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4" h="404">
                    <a:moveTo>
                      <a:pt x="403" y="201"/>
                    </a:moveTo>
                    <a:lnTo>
                      <a:pt x="403" y="201"/>
                    </a:lnTo>
                    <a:cubicBezTo>
                      <a:pt x="403" y="312"/>
                      <a:pt x="313" y="403"/>
                      <a:pt x="202" y="403"/>
                    </a:cubicBezTo>
                    <a:lnTo>
                      <a:pt x="202" y="403"/>
                    </a:lnTo>
                    <a:cubicBezTo>
                      <a:pt x="91" y="403"/>
                      <a:pt x="0" y="312"/>
                      <a:pt x="0" y="201"/>
                    </a:cubicBezTo>
                    <a:lnTo>
                      <a:pt x="0" y="201"/>
                    </a:lnTo>
                    <a:cubicBezTo>
                      <a:pt x="0" y="89"/>
                      <a:pt x="91" y="0"/>
                      <a:pt x="202" y="0"/>
                    </a:cubicBezTo>
                    <a:lnTo>
                      <a:pt x="202" y="0"/>
                    </a:lnTo>
                    <a:cubicBezTo>
                      <a:pt x="313" y="0"/>
                      <a:pt x="403" y="89"/>
                      <a:pt x="403" y="201"/>
                    </a:cubicBezTo>
                  </a:path>
                </a:pathLst>
              </a:custGeom>
              <a:solidFill>
                <a:srgbClr val="1F497D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3265" b="0" i="0" u="none" strike="noStrike" kern="1200" cap="none" spc="0" normalizeH="0" baseline="0" noProof="0">
                  <a:ln>
                    <a:noFill/>
                  </a:ln>
                  <a:solidFill>
                    <a:srgbClr val="111340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1CB65235-42E5-45CF-AC19-F8C98E04126C}"/>
                  </a:ext>
                </a:extLst>
              </p:cNvPr>
              <p:cNvCxnSpPr>
                <a:cxnSpLocks/>
                <a:stCxn id="48" idx="6"/>
              </p:cNvCxnSpPr>
              <p:nvPr/>
            </p:nvCxnSpPr>
            <p:spPr>
              <a:xfrm flipV="1">
                <a:off x="1347716" y="3185503"/>
                <a:ext cx="0" cy="130085"/>
              </a:xfrm>
              <a:prstGeom prst="line">
                <a:avLst/>
              </a:prstGeom>
              <a:ln>
                <a:solidFill>
                  <a:srgbClr val="1F497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30F9243-DE05-4585-90EF-F6293F6F40E1}"/>
                </a:ext>
              </a:extLst>
            </p:cNvPr>
            <p:cNvSpPr/>
            <p:nvPr/>
          </p:nvSpPr>
          <p:spPr>
            <a:xfrm>
              <a:off x="4940453" y="1808365"/>
              <a:ext cx="2406697" cy="16434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EB75074-8D3A-4178-A030-00482CCA570A}"/>
                </a:ext>
              </a:extLst>
            </p:cNvPr>
            <p:cNvSpPr txBox="1"/>
            <p:nvPr/>
          </p:nvSpPr>
          <p:spPr>
            <a:xfrm>
              <a:off x="4927136" y="2895536"/>
              <a:ext cx="2337727" cy="53565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ctr" defTabSz="914217" rtl="0" eaLnBrk="0" fontAlgn="base" latinLnBrk="0" hangingPunct="0">
                <a:lnSpc>
                  <a:spcPts val="18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15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SP2B </a:t>
              </a:r>
              <a:r>
                <a:rPr kumimoji="0" lang="en-US" sz="1000" b="1" i="0" u="none" strike="noStrike" kern="0" cap="none" spc="150" normalizeH="0" baseline="0" noProof="0" dirty="0" err="1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diselesaikan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 </a:t>
              </a:r>
              <a:r>
                <a:rPr kumimoji="0" lang="nl-NL" sz="1000" b="0" i="0" u="none" strike="noStrike" kern="1200" cap="none" spc="-15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paling lambat 28 Des 2026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8721214-6BD2-441F-AEE2-1752993C8C5E}"/>
                </a:ext>
              </a:extLst>
            </p:cNvPr>
            <p:cNvSpPr/>
            <p:nvPr/>
          </p:nvSpPr>
          <p:spPr>
            <a:xfrm>
              <a:off x="4940453" y="1140829"/>
              <a:ext cx="2406697" cy="57557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Realisasi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Pendapatan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 dan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Belanja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 1–14 Desember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7E2DD57-D74C-4152-B4A7-D6B6B6EF6903}"/>
                </a:ext>
              </a:extLst>
            </p:cNvPr>
            <p:cNvSpPr txBox="1"/>
            <p:nvPr/>
          </p:nvSpPr>
          <p:spPr>
            <a:xfrm>
              <a:off x="5135996" y="1906121"/>
              <a:ext cx="2337727" cy="3059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217" rtl="0" eaLnBrk="0" fontAlgn="base" latinLnBrk="0" hangingPunct="0">
                <a:lnSpc>
                  <a:spcPts val="18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15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SP3B </a:t>
              </a:r>
              <a:r>
                <a:rPr kumimoji="0" lang="en-US" sz="1400" b="1" i="0" u="none" strike="noStrike" kern="0" cap="none" spc="150" normalizeH="0" baseline="0" noProof="0" dirty="0" err="1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diterima</a:t>
              </a:r>
              <a:r>
                <a:rPr kumimoji="0" lang="en-US" sz="1400" b="1" i="0" u="none" strike="noStrike" kern="0" cap="none" spc="15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 KPPN</a:t>
              </a:r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3183044D-E1C1-46AC-9E97-991D47265AB6}"/>
                </a:ext>
              </a:extLst>
            </p:cNvPr>
            <p:cNvSpPr/>
            <p:nvPr/>
          </p:nvSpPr>
          <p:spPr>
            <a:xfrm>
              <a:off x="6136755" y="2404504"/>
              <a:ext cx="751450" cy="274042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2026</a:t>
              </a: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B93AA3F-02DD-4FE8-AD8E-6A9B409088CA}"/>
                </a:ext>
              </a:extLst>
            </p:cNvPr>
            <p:cNvGrpSpPr/>
            <p:nvPr/>
          </p:nvGrpSpPr>
          <p:grpSpPr>
            <a:xfrm rot="10800000">
              <a:off x="7789600" y="3556114"/>
              <a:ext cx="252707" cy="388029"/>
              <a:chOff x="1221362" y="3180266"/>
              <a:chExt cx="252707" cy="388029"/>
            </a:xfrm>
          </p:grpSpPr>
          <p:sp>
            <p:nvSpPr>
              <p:cNvPr id="57" name="Freeform 302">
                <a:extLst>
                  <a:ext uri="{FF2B5EF4-FFF2-40B4-BE49-F238E27FC236}">
                    <a16:creationId xmlns:a16="http://schemas.microsoft.com/office/drawing/2014/main" id="{F100D34A-334A-456C-8F70-4AE069B161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1362" y="3315588"/>
                <a:ext cx="252707" cy="252707"/>
              </a:xfrm>
              <a:custGeom>
                <a:avLst/>
                <a:gdLst>
                  <a:gd name="T0" fmla="*/ 403 w 404"/>
                  <a:gd name="T1" fmla="*/ 201 h 404"/>
                  <a:gd name="T2" fmla="*/ 403 w 404"/>
                  <a:gd name="T3" fmla="*/ 201 h 404"/>
                  <a:gd name="T4" fmla="*/ 202 w 404"/>
                  <a:gd name="T5" fmla="*/ 403 h 404"/>
                  <a:gd name="T6" fmla="*/ 202 w 404"/>
                  <a:gd name="T7" fmla="*/ 403 h 404"/>
                  <a:gd name="T8" fmla="*/ 0 w 404"/>
                  <a:gd name="T9" fmla="*/ 201 h 404"/>
                  <a:gd name="T10" fmla="*/ 0 w 404"/>
                  <a:gd name="T11" fmla="*/ 201 h 404"/>
                  <a:gd name="T12" fmla="*/ 202 w 404"/>
                  <a:gd name="T13" fmla="*/ 0 h 404"/>
                  <a:gd name="T14" fmla="*/ 202 w 404"/>
                  <a:gd name="T15" fmla="*/ 0 h 404"/>
                  <a:gd name="T16" fmla="*/ 403 w 404"/>
                  <a:gd name="T17" fmla="*/ 201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4" h="404">
                    <a:moveTo>
                      <a:pt x="403" y="201"/>
                    </a:moveTo>
                    <a:lnTo>
                      <a:pt x="403" y="201"/>
                    </a:lnTo>
                    <a:cubicBezTo>
                      <a:pt x="403" y="312"/>
                      <a:pt x="313" y="403"/>
                      <a:pt x="202" y="403"/>
                    </a:cubicBezTo>
                    <a:lnTo>
                      <a:pt x="202" y="403"/>
                    </a:lnTo>
                    <a:cubicBezTo>
                      <a:pt x="91" y="403"/>
                      <a:pt x="0" y="312"/>
                      <a:pt x="0" y="201"/>
                    </a:cubicBezTo>
                    <a:lnTo>
                      <a:pt x="0" y="201"/>
                    </a:lnTo>
                    <a:cubicBezTo>
                      <a:pt x="0" y="89"/>
                      <a:pt x="91" y="0"/>
                      <a:pt x="202" y="0"/>
                    </a:cubicBezTo>
                    <a:lnTo>
                      <a:pt x="202" y="0"/>
                    </a:lnTo>
                    <a:cubicBezTo>
                      <a:pt x="313" y="0"/>
                      <a:pt x="403" y="89"/>
                      <a:pt x="403" y="201"/>
                    </a:cubicBezTo>
                  </a:path>
                </a:pathLst>
              </a:custGeom>
              <a:solidFill>
                <a:srgbClr val="1F497D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21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3265" b="0" i="0" u="none" strike="noStrike" kern="1200" cap="none" spc="0" normalizeH="0" baseline="0" noProof="0">
                  <a:ln>
                    <a:noFill/>
                  </a:ln>
                  <a:solidFill>
                    <a:srgbClr val="111340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227D184A-2A82-45CF-953E-842363D2D439}"/>
                  </a:ext>
                </a:extLst>
              </p:cNvPr>
              <p:cNvCxnSpPr>
                <a:cxnSpLocks/>
                <a:stCxn id="57" idx="6"/>
              </p:cNvCxnSpPr>
              <p:nvPr/>
            </p:nvCxnSpPr>
            <p:spPr>
              <a:xfrm rot="10800000">
                <a:off x="1347716" y="3180266"/>
                <a:ext cx="0" cy="135322"/>
              </a:xfrm>
              <a:prstGeom prst="line">
                <a:avLst/>
              </a:prstGeom>
              <a:ln>
                <a:solidFill>
                  <a:srgbClr val="1F497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E1C13246-1116-42F8-A448-C02E547AE6C6}"/>
                </a:ext>
              </a:extLst>
            </p:cNvPr>
            <p:cNvSpPr/>
            <p:nvPr/>
          </p:nvSpPr>
          <p:spPr>
            <a:xfrm>
              <a:off x="6903523" y="4566873"/>
              <a:ext cx="2406697" cy="16434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18D09A9-85A5-4118-AF8F-16198ABBD27C}"/>
                </a:ext>
              </a:extLst>
            </p:cNvPr>
            <p:cNvSpPr txBox="1"/>
            <p:nvPr/>
          </p:nvSpPr>
          <p:spPr>
            <a:xfrm>
              <a:off x="6929499" y="5639119"/>
              <a:ext cx="2337727" cy="53565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ctr" defTabSz="914217" rtl="0" eaLnBrk="0" fontAlgn="base" latinLnBrk="0" hangingPunct="0">
                <a:lnSpc>
                  <a:spcPts val="18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15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SP2B </a:t>
              </a:r>
              <a:r>
                <a:rPr kumimoji="0" lang="en-US" sz="1000" b="1" i="0" u="none" strike="noStrike" kern="0" cap="none" spc="150" normalizeH="0" baseline="0" noProof="0" dirty="0" err="1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diselesaikan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 </a:t>
              </a:r>
              <a:r>
                <a:rPr kumimoji="0" lang="nl-NL" sz="1000" b="0" i="0" u="none" strike="noStrike" kern="1200" cap="none" spc="-15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maks 12 Jan 27, tertanggal 31 Des 26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22E1AFF8-6CE3-44AE-B221-0DFD3C81C691}"/>
                </a:ext>
              </a:extLst>
            </p:cNvPr>
            <p:cNvSpPr/>
            <p:nvPr/>
          </p:nvSpPr>
          <p:spPr>
            <a:xfrm>
              <a:off x="6903523" y="3912391"/>
              <a:ext cx="2406697" cy="57362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Realisasi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Pendapatan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 dan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Belanja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 </a:t>
              </a:r>
              <a:r>
                <a:rPr kumimoji="0" lang="id-ID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15–31 Desember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1272227-0DD0-45B2-8FD6-5826C3971D52}"/>
                </a:ext>
              </a:extLst>
            </p:cNvPr>
            <p:cNvSpPr txBox="1"/>
            <p:nvPr/>
          </p:nvSpPr>
          <p:spPr>
            <a:xfrm>
              <a:off x="6903523" y="4617132"/>
              <a:ext cx="2337727" cy="3059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ctr" defTabSz="914217" rtl="0" eaLnBrk="0" fontAlgn="base" latinLnBrk="0" hangingPunct="0">
                <a:lnSpc>
                  <a:spcPts val="18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15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SP3B </a:t>
              </a:r>
              <a:r>
                <a:rPr kumimoji="0" lang="en-US" sz="1400" b="1" i="0" u="none" strike="noStrike" kern="0" cap="none" spc="150" normalizeH="0" baseline="0" noProof="0" dirty="0" err="1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diterima</a:t>
              </a:r>
              <a:r>
                <a:rPr kumimoji="0" lang="en-US" sz="1400" b="1" i="0" u="none" strike="noStrike" kern="0" cap="none" spc="150" normalizeH="0" baseline="0" noProof="0" dirty="0">
                  <a:ln>
                    <a:noFill/>
                  </a:ln>
                  <a:solidFill>
                    <a:srgbClr val="156082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 KPPN</a:t>
              </a:r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E8FC4013-B6D8-4014-9153-EE6AAF9BB0DD}"/>
                </a:ext>
              </a:extLst>
            </p:cNvPr>
            <p:cNvSpPr/>
            <p:nvPr/>
          </p:nvSpPr>
          <p:spPr>
            <a:xfrm>
              <a:off x="7904282" y="5115515"/>
              <a:ext cx="751450" cy="274042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2027</a:t>
              </a:r>
            </a:p>
          </p:txBody>
        </p:sp>
        <p:pic>
          <p:nvPicPr>
            <p:cNvPr id="4106" name="Picture 10" descr="December 21 Icon SVG Vector &amp; PNG Free Download | UXWing">
              <a:extLst>
                <a:ext uri="{FF2B5EF4-FFF2-40B4-BE49-F238E27FC236}">
                  <a16:creationId xmlns:a16="http://schemas.microsoft.com/office/drawing/2014/main" id="{DD7F2F42-5613-4706-AE2B-70C9FF649A4C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0733" y="2286871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8" name="Picture 12" descr="December 3 Icon SVG Vector &amp; PNG Free Download | UXWing">
              <a:extLst>
                <a:ext uri="{FF2B5EF4-FFF2-40B4-BE49-F238E27FC236}">
                  <a16:creationId xmlns:a16="http://schemas.microsoft.com/office/drawing/2014/main" id="{F2F6D676-9D39-4DBC-BC27-C5B773F26F45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079" y="4977828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10" name="Picture 14" descr="November 2 Icon SVG Vector &amp; PNG Free Download | UXWing">
              <a:extLst>
                <a:ext uri="{FF2B5EF4-FFF2-40B4-BE49-F238E27FC236}">
                  <a16:creationId xmlns:a16="http://schemas.microsoft.com/office/drawing/2014/main" id="{C8D4C66C-D583-4173-B3F8-96A91A74FB06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4474" y="2240930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12" name="Picture 16" descr="January 7 Icon SVG Vector &amp; PNG Free Download | UXWing">
              <a:extLst>
                <a:ext uri="{FF2B5EF4-FFF2-40B4-BE49-F238E27FC236}">
                  <a16:creationId xmlns:a16="http://schemas.microsoft.com/office/drawing/2014/main" id="{1AB1F909-AEC3-4D0D-A5F1-DA30C3A5D2C3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1134" y="4977828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B270C65-6B16-4122-8C0D-543A9A84F8EB}"/>
              </a:ext>
            </a:extLst>
          </p:cNvPr>
          <p:cNvGrpSpPr/>
          <p:nvPr/>
        </p:nvGrpSpPr>
        <p:grpSpPr>
          <a:xfrm>
            <a:off x="353337" y="1267747"/>
            <a:ext cx="2372624" cy="4983066"/>
            <a:chOff x="9666311" y="1095088"/>
            <a:chExt cx="2372624" cy="4983066"/>
          </a:xfrm>
        </p:grpSpPr>
        <p:sp>
          <p:nvSpPr>
            <p:cNvPr id="76" name="Right Card">
              <a:extLst>
                <a:ext uri="{FF2B5EF4-FFF2-40B4-BE49-F238E27FC236}">
                  <a16:creationId xmlns:a16="http://schemas.microsoft.com/office/drawing/2014/main" id="{89E2D79C-796A-446C-85D9-5DBA4B8F0085}"/>
                </a:ext>
              </a:extLst>
            </p:cNvPr>
            <p:cNvSpPr/>
            <p:nvPr/>
          </p:nvSpPr>
          <p:spPr>
            <a:xfrm>
              <a:off x="9666311" y="1095088"/>
              <a:ext cx="2372624" cy="4983066"/>
            </a:xfrm>
            <a:prstGeom prst="rect">
              <a:avLst/>
            </a:prstGeom>
            <a:solidFill>
              <a:srgbClr val="E97132">
                <a:alpha val="12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3" name="Teks 72">
              <a:extLst>
                <a:ext uri="{FF2B5EF4-FFF2-40B4-BE49-F238E27FC236}">
                  <a16:creationId xmlns:a16="http://schemas.microsoft.com/office/drawing/2014/main" id="{CF1F096B-B4F9-40EA-B7C9-7FB273D3073F}"/>
                </a:ext>
              </a:extLst>
            </p:cNvPr>
            <p:cNvSpPr txBox="1"/>
            <p:nvPr/>
          </p:nvSpPr>
          <p:spPr>
            <a:xfrm>
              <a:off x="9744964" y="2826871"/>
              <a:ext cx="2267502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2263A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Oktober 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12263A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dan November 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2263A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paling 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12263A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sedikit 1x sebulan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2263A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endParaRPr>
            </a:p>
          </p:txBody>
        </p:sp>
        <p:sp>
          <p:nvSpPr>
            <p:cNvPr id="77" name="Teks 72">
              <a:extLst>
                <a:ext uri="{FF2B5EF4-FFF2-40B4-BE49-F238E27FC236}">
                  <a16:creationId xmlns:a16="http://schemas.microsoft.com/office/drawing/2014/main" id="{79D36609-B563-4CF2-AD59-FC4F71BBD786}"/>
                </a:ext>
              </a:extLst>
            </p:cNvPr>
            <p:cNvSpPr txBox="1"/>
            <p:nvPr/>
          </p:nvSpPr>
          <p:spPr>
            <a:xfrm>
              <a:off x="9771433" y="4409885"/>
              <a:ext cx="2267502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12263A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Desember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12263A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paling sedikit 2x</a:t>
              </a:r>
            </a:p>
          </p:txBody>
        </p:sp>
        <p:sp>
          <p:nvSpPr>
            <p:cNvPr id="80" name="Label 58">
              <a:extLst>
                <a:ext uri="{FF2B5EF4-FFF2-40B4-BE49-F238E27FC236}">
                  <a16:creationId xmlns:a16="http://schemas.microsoft.com/office/drawing/2014/main" id="{EC247C1E-4F6A-48C8-82D1-BB881BEE0442}"/>
                </a:ext>
              </a:extLst>
            </p:cNvPr>
            <p:cNvSpPr txBox="1"/>
            <p:nvPr/>
          </p:nvSpPr>
          <p:spPr>
            <a:xfrm>
              <a:off x="9744964" y="1335851"/>
              <a:ext cx="2235708" cy="578494"/>
            </a:xfrm>
            <a:prstGeom prst="roundRect">
              <a:avLst>
                <a:gd name="adj" fmla="val 50000"/>
              </a:avLst>
            </a:prstGeom>
            <a:solidFill>
              <a:srgbClr val="F4A62A"/>
            </a:solidFill>
            <a:ln/>
          </p:spPr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srgbClr val="0B3954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Pengesahan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srgbClr val="0B3954"/>
                  </a:solidFill>
                  <a:effectLst/>
                  <a:uLnTx/>
                  <a:uFillTx/>
                  <a:latin typeface="Arial Nova Cond" panose="020B0506020202020204" pitchFamily="34" charset="0"/>
                  <a:ea typeface="+mn-ea"/>
                  <a:cs typeface="+mn-cs"/>
                </a:rPr>
                <a:t>Akhir Tahun 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12263A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33FD811-B3CB-587C-D6B5-EEDE3E193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633005" y="2439477"/>
              <a:ext cx="540000" cy="5400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EC13869-1AA2-B9A6-81CB-22C7918B778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655221" y="4054681"/>
              <a:ext cx="540000" cy="540000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5735DCA-EFF6-15DF-A858-C89F40F567D2}"/>
              </a:ext>
            </a:extLst>
          </p:cNvPr>
          <p:cNvSpPr txBox="1"/>
          <p:nvPr/>
        </p:nvSpPr>
        <p:spPr>
          <a:xfrm>
            <a:off x="4741599" y="54527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400" b="1" dirty="0" err="1">
                <a:solidFill>
                  <a:schemeClr val="accent2"/>
                </a:solidFill>
              </a:rPr>
              <a:t>Ketentuan</a:t>
            </a:r>
            <a:r>
              <a:rPr lang="en-ID" sz="1400" b="1" dirty="0">
                <a:solidFill>
                  <a:schemeClr val="accent2"/>
                </a:solidFill>
              </a:rPr>
              <a:t> PER-9/PB/2026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93985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Kartu 114">
            <a:extLst>
              <a:ext uri="{FF2B5EF4-FFF2-40B4-BE49-F238E27FC236}">
                <a16:creationId xmlns:a16="http://schemas.microsoft.com/office/drawing/2014/main" id="{DC2009F7-36DD-456D-B90E-35D5E52F8646}"/>
              </a:ext>
            </a:extLst>
          </p:cNvPr>
          <p:cNvSpPr/>
          <p:nvPr/>
        </p:nvSpPr>
        <p:spPr>
          <a:xfrm>
            <a:off x="548640" y="4632698"/>
            <a:ext cx="11091672" cy="1499504"/>
          </a:xfrm>
          <a:prstGeom prst="roundRect">
            <a:avLst>
              <a:gd name="adj" fmla="val 3733"/>
            </a:avLst>
          </a:prstGeom>
          <a:solidFill>
            <a:srgbClr val="EEF4F7"/>
          </a:solidFill>
          <a:ln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3781C1-39F9-4299-8625-7BCAC5245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042" y="284634"/>
            <a:ext cx="9992958" cy="479425"/>
          </a:xfrm>
        </p:spPr>
        <p:txBody>
          <a:bodyPr/>
          <a:lstStyle/>
          <a:p>
            <a:r>
              <a:rPr lang="fi-FI" sz="2800" dirty="0"/>
              <a:t>Pengesahan Belanja, Penerimaan Pembiayaan, dan</a:t>
            </a:r>
            <a:br>
              <a:rPr lang="fi-FI" sz="2800" dirty="0"/>
            </a:br>
            <a:r>
              <a:rPr lang="fi-FI" sz="2800" dirty="0"/>
              <a:t>Penerimaan Non Anggaran oleh Satuan Kerja</a:t>
            </a:r>
            <a:endParaRPr lang="en-ID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857F3-E9C7-42DC-AC7B-24F50AD887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0240" y="1008446"/>
            <a:ext cx="11023600" cy="291949"/>
          </a:xfrm>
        </p:spPr>
        <p:txBody>
          <a:bodyPr/>
          <a:lstStyle/>
          <a:p>
            <a:pPr algn="ctr"/>
            <a:r>
              <a:rPr lang="en-ID" sz="1200" dirty="0" err="1"/>
              <a:t>Pengecualian</a:t>
            </a:r>
            <a:r>
              <a:rPr lang="en-ID" sz="1200" dirty="0"/>
              <a:t> </a:t>
            </a:r>
            <a:r>
              <a:rPr lang="en-ID" sz="1200" dirty="0" err="1"/>
              <a:t>terhadap</a:t>
            </a:r>
            <a:r>
              <a:rPr lang="en-ID" sz="1200" dirty="0"/>
              <a:t> SPM </a:t>
            </a:r>
            <a:r>
              <a:rPr lang="en-ID" sz="1200" dirty="0" err="1"/>
              <a:t>pengesahan</a:t>
            </a:r>
            <a:r>
              <a:rPr lang="en-ID" sz="1200" dirty="0"/>
              <a:t> </a:t>
            </a:r>
            <a:r>
              <a:rPr lang="en-ID" sz="1200" dirty="0" err="1"/>
              <a:t>terhadap</a:t>
            </a:r>
            <a:r>
              <a:rPr lang="en-ID" sz="1200" dirty="0"/>
              <a:t> </a:t>
            </a:r>
            <a:r>
              <a:rPr lang="en-ID" sz="1200" dirty="0" err="1"/>
              <a:t>belanja</a:t>
            </a:r>
            <a:r>
              <a:rPr lang="en-ID" sz="1200" dirty="0"/>
              <a:t> </a:t>
            </a:r>
            <a:r>
              <a:rPr lang="en-ID" sz="1200" dirty="0" err="1"/>
              <a:t>atas</a:t>
            </a:r>
            <a:r>
              <a:rPr lang="en-ID" sz="1200" dirty="0"/>
              <a:t> </a:t>
            </a:r>
            <a:r>
              <a:rPr lang="en-ID" sz="1200" dirty="0" err="1"/>
              <a:t>pembayaran</a:t>
            </a:r>
            <a:r>
              <a:rPr lang="en-ID" sz="1200" dirty="0"/>
              <a:t> </a:t>
            </a:r>
            <a:r>
              <a:rPr lang="en-ID" sz="1200" dirty="0" err="1"/>
              <a:t>yg</a:t>
            </a:r>
            <a:r>
              <a:rPr lang="en-ID" sz="1200" dirty="0"/>
              <a:t> </a:t>
            </a:r>
            <a:r>
              <a:rPr lang="en-ID" sz="1200" dirty="0" err="1"/>
              <a:t>dilakukan</a:t>
            </a:r>
            <a:r>
              <a:rPr lang="en-ID" sz="1200" dirty="0"/>
              <a:t> oleh BLU LMAN, BPDLH, </a:t>
            </a:r>
          </a:p>
          <a:p>
            <a:pPr algn="ctr"/>
            <a:r>
              <a:rPr lang="en-ID" sz="1200"/>
              <a:t>dan dalam rangka Penambahan </a:t>
            </a:r>
            <a:r>
              <a:rPr lang="en-ID" sz="1200" err="1"/>
              <a:t>Investasi</a:t>
            </a:r>
            <a:r>
              <a:rPr lang="en-ID" sz="1200"/>
              <a:t> Pemerintah oleh BLU OIP</a:t>
            </a:r>
            <a:endParaRPr lang="en-ID" sz="1200" dirty="0"/>
          </a:p>
        </p:txBody>
      </p:sp>
      <p:sp>
        <p:nvSpPr>
          <p:cNvPr id="32" name="Kartu 114">
            <a:extLst>
              <a:ext uri="{FF2B5EF4-FFF2-40B4-BE49-F238E27FC236}">
                <a16:creationId xmlns:a16="http://schemas.microsoft.com/office/drawing/2014/main" id="{306EFDA4-4A9D-4EA4-9D37-C5B132821357}"/>
              </a:ext>
            </a:extLst>
          </p:cNvPr>
          <p:cNvSpPr/>
          <p:nvPr/>
        </p:nvSpPr>
        <p:spPr>
          <a:xfrm>
            <a:off x="548640" y="1569636"/>
            <a:ext cx="5408676" cy="2609088"/>
          </a:xfrm>
          <a:prstGeom prst="roundRect">
            <a:avLst>
              <a:gd name="adj" fmla="val 3733"/>
            </a:avLst>
          </a:prstGeom>
          <a:solidFill>
            <a:srgbClr val="EEF4F7"/>
          </a:solidFill>
          <a:ln/>
        </p:spPr>
      </p:sp>
      <p:sp>
        <p:nvSpPr>
          <p:cNvPr id="36" name="Teks 118">
            <a:extLst>
              <a:ext uri="{FF2B5EF4-FFF2-40B4-BE49-F238E27FC236}">
                <a16:creationId xmlns:a16="http://schemas.microsoft.com/office/drawing/2014/main" id="{8AC5398C-0968-4BC2-B45E-BA7C0B021A3A}"/>
              </a:ext>
            </a:extLst>
          </p:cNvPr>
          <p:cNvSpPr txBox="1"/>
          <p:nvPr/>
        </p:nvSpPr>
        <p:spPr>
          <a:xfrm>
            <a:off x="822960" y="2248126"/>
            <a:ext cx="38999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150" normalizeH="0" baseline="0" noProof="0">
                <a:ln>
                  <a:noFill/>
                </a:ln>
                <a:solidFill>
                  <a:srgbClr val="0E7C86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en-US" sz="1200" b="1" i="0" u="none" strike="noStrike" kern="0" cap="none" spc="150" normalizeH="0" baseline="0" noProof="0">
                <a:ln>
                  <a:noFill/>
                </a:ln>
                <a:solidFill>
                  <a:srgbClr val="0E7C86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BELANJA </a:t>
            </a:r>
            <a:r>
              <a:rPr kumimoji="0" lang="en-US" sz="1200" b="1" i="0" u="none" strike="noStrike" kern="0" cap="none" spc="150" normalizeH="0" baseline="0" noProof="0" dirty="0">
                <a:ln>
                  <a:noFill/>
                </a:ln>
                <a:solidFill>
                  <a:srgbClr val="0E7C86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MODAL TANAH PSN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2263A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</a:endParaRPr>
          </a:p>
        </p:txBody>
      </p:sp>
      <p:sp>
        <p:nvSpPr>
          <p:cNvPr id="37" name="Teks 119">
            <a:extLst>
              <a:ext uri="{FF2B5EF4-FFF2-40B4-BE49-F238E27FC236}">
                <a16:creationId xmlns:a16="http://schemas.microsoft.com/office/drawing/2014/main" id="{07B16C88-29C3-435B-9C2B-CA6F1582C7B5}"/>
              </a:ext>
            </a:extLst>
          </p:cNvPr>
          <p:cNvSpPr txBox="1"/>
          <p:nvPr/>
        </p:nvSpPr>
        <p:spPr>
          <a:xfrm>
            <a:off x="814578" y="2536670"/>
            <a:ext cx="486003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just" defTabSz="3619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2263A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	SPM belanja bersifat pengesahan dengan potongan penerimaan BUN KPPN, diajukan Satker atas pembayaran kegiatan yang dilakukan BLU LMAN.</a:t>
            </a:r>
          </a:p>
        </p:txBody>
      </p:sp>
      <p:sp>
        <p:nvSpPr>
          <p:cNvPr id="38" name="Kartu 120">
            <a:extLst>
              <a:ext uri="{FF2B5EF4-FFF2-40B4-BE49-F238E27FC236}">
                <a16:creationId xmlns:a16="http://schemas.microsoft.com/office/drawing/2014/main" id="{DACE9A5D-59F5-49FB-9F69-007523FE2432}"/>
              </a:ext>
            </a:extLst>
          </p:cNvPr>
          <p:cNvSpPr/>
          <p:nvPr/>
        </p:nvSpPr>
        <p:spPr>
          <a:xfrm>
            <a:off x="822960" y="3211548"/>
            <a:ext cx="2338578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39" name="Teks 121">
            <a:extLst>
              <a:ext uri="{FF2B5EF4-FFF2-40B4-BE49-F238E27FC236}">
                <a16:creationId xmlns:a16="http://schemas.microsoft.com/office/drawing/2014/main" id="{A3EAE2F4-084F-4F68-B752-A0A86604E1B8}"/>
              </a:ext>
            </a:extLst>
          </p:cNvPr>
          <p:cNvSpPr txBox="1"/>
          <p:nvPr/>
        </p:nvSpPr>
        <p:spPr>
          <a:xfrm>
            <a:off x="1005840" y="3284700"/>
            <a:ext cx="197281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150" normalizeH="0" baseline="0" noProof="0" dirty="0">
                <a:ln>
                  <a:noFill/>
                </a:ln>
                <a:solidFill>
                  <a:srgbClr val="0E7C86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SPM DITERIMA KPPN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12263A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40" name="Teks 122">
            <a:extLst>
              <a:ext uri="{FF2B5EF4-FFF2-40B4-BE49-F238E27FC236}">
                <a16:creationId xmlns:a16="http://schemas.microsoft.com/office/drawing/2014/main" id="{C95FDE04-EAF0-4854-A216-782FC7562ED8}"/>
              </a:ext>
            </a:extLst>
          </p:cNvPr>
          <p:cNvSpPr txBox="1"/>
          <p:nvPr/>
        </p:nvSpPr>
        <p:spPr>
          <a:xfrm>
            <a:off x="1005840" y="3540732"/>
            <a:ext cx="197281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/>
                <a:ea typeface="Cambria"/>
                <a:cs typeface="+mj-lt" pitchFamily="34" charset="-120"/>
              </a:rPr>
              <a:t>19 Jan 2027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Kartu 123">
            <a:extLst>
              <a:ext uri="{FF2B5EF4-FFF2-40B4-BE49-F238E27FC236}">
                <a16:creationId xmlns:a16="http://schemas.microsoft.com/office/drawing/2014/main" id="{6DEA0192-2DEB-4260-A1A6-6E6A08B79E16}"/>
              </a:ext>
            </a:extLst>
          </p:cNvPr>
          <p:cNvSpPr/>
          <p:nvPr/>
        </p:nvSpPr>
        <p:spPr>
          <a:xfrm>
            <a:off x="3344418" y="3211548"/>
            <a:ext cx="2338578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42" name="Teks 124">
            <a:extLst>
              <a:ext uri="{FF2B5EF4-FFF2-40B4-BE49-F238E27FC236}">
                <a16:creationId xmlns:a16="http://schemas.microsoft.com/office/drawing/2014/main" id="{4E65122F-F904-48FE-A70B-0A9E21C26B24}"/>
              </a:ext>
            </a:extLst>
          </p:cNvPr>
          <p:cNvSpPr txBox="1"/>
          <p:nvPr/>
        </p:nvSpPr>
        <p:spPr>
          <a:xfrm>
            <a:off x="3527298" y="3284700"/>
            <a:ext cx="197281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150" normalizeH="0" baseline="0" noProof="0" dirty="0">
                <a:ln>
                  <a:noFill/>
                </a:ln>
                <a:solidFill>
                  <a:srgbClr val="0E7C86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SP2D DISELESAIKAN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12263A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43" name="Teks 125">
            <a:extLst>
              <a:ext uri="{FF2B5EF4-FFF2-40B4-BE49-F238E27FC236}">
                <a16:creationId xmlns:a16="http://schemas.microsoft.com/office/drawing/2014/main" id="{61ADE1D9-BC3F-4F5A-B5CB-7BF63922C105}"/>
              </a:ext>
            </a:extLst>
          </p:cNvPr>
          <p:cNvSpPr txBox="1"/>
          <p:nvPr/>
        </p:nvSpPr>
        <p:spPr>
          <a:xfrm>
            <a:off x="3527298" y="3540732"/>
            <a:ext cx="197281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/>
                <a:ea typeface="Cambria"/>
                <a:cs typeface="+mj-lt" pitchFamily="34" charset="-120"/>
              </a:rPr>
              <a:t>21 Jan 2027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Kartu 126">
            <a:extLst>
              <a:ext uri="{FF2B5EF4-FFF2-40B4-BE49-F238E27FC236}">
                <a16:creationId xmlns:a16="http://schemas.microsoft.com/office/drawing/2014/main" id="{91CE2A9F-F70B-490D-BE77-1E9389118BBA}"/>
              </a:ext>
            </a:extLst>
          </p:cNvPr>
          <p:cNvSpPr/>
          <p:nvPr/>
        </p:nvSpPr>
        <p:spPr>
          <a:xfrm>
            <a:off x="6231636" y="1569636"/>
            <a:ext cx="5408676" cy="2609088"/>
          </a:xfrm>
          <a:prstGeom prst="roundRect">
            <a:avLst>
              <a:gd name="adj" fmla="val 3733"/>
            </a:avLst>
          </a:prstGeom>
          <a:solidFill>
            <a:srgbClr val="EEF4F7"/>
          </a:solidFill>
          <a:ln/>
        </p:spPr>
      </p:sp>
      <p:sp>
        <p:nvSpPr>
          <p:cNvPr id="48" name="Teks 130">
            <a:extLst>
              <a:ext uri="{FF2B5EF4-FFF2-40B4-BE49-F238E27FC236}">
                <a16:creationId xmlns:a16="http://schemas.microsoft.com/office/drawing/2014/main" id="{EFF993FD-6AC9-4358-9427-3AAC1B4CB31D}"/>
              </a:ext>
            </a:extLst>
          </p:cNvPr>
          <p:cNvSpPr txBox="1"/>
          <p:nvPr/>
        </p:nvSpPr>
        <p:spPr>
          <a:xfrm>
            <a:off x="6505956" y="2232717"/>
            <a:ext cx="38999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150" normalizeH="0" baseline="0" noProof="0">
                <a:ln>
                  <a:noFill/>
                </a:ln>
                <a:solidFill>
                  <a:srgbClr val="0E7C86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en-US" sz="1200" b="1" i="0" u="none" strike="noStrike" kern="0" cap="none" spc="150" normalizeH="0" baseline="0" noProof="0">
                <a:ln>
                  <a:noFill/>
                </a:ln>
                <a:solidFill>
                  <a:srgbClr val="0E7C86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BELANJA </a:t>
            </a:r>
            <a:r>
              <a:rPr kumimoji="0" lang="en-US" sz="1200" b="1" i="0" u="none" strike="noStrike" kern="0" cap="none" spc="150" normalizeH="0" baseline="0" noProof="0" dirty="0">
                <a:ln>
                  <a:noFill/>
                </a:ln>
                <a:solidFill>
                  <a:srgbClr val="0E7C86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BARANG DAN/ATAU BELANJA MODAL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2263A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</a:endParaRPr>
          </a:p>
        </p:txBody>
      </p:sp>
      <p:sp>
        <p:nvSpPr>
          <p:cNvPr id="49" name="Teks 131">
            <a:extLst>
              <a:ext uri="{FF2B5EF4-FFF2-40B4-BE49-F238E27FC236}">
                <a16:creationId xmlns:a16="http://schemas.microsoft.com/office/drawing/2014/main" id="{079E0A93-16F0-4164-BA05-A2609A165DE9}"/>
              </a:ext>
            </a:extLst>
          </p:cNvPr>
          <p:cNvSpPr txBox="1"/>
          <p:nvPr/>
        </p:nvSpPr>
        <p:spPr>
          <a:xfrm>
            <a:off x="6517386" y="2532606"/>
            <a:ext cx="486003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just" defTabSz="3619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2263A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	SPM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2263A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belanja bersifat pengesahan dengan potongan penerimaan BUN KPPN dan/atau penerimaan non anggaran, diajukan Satker atas pembayaran kegiatan yang dilakukan BLU BPDLH.</a:t>
            </a:r>
          </a:p>
        </p:txBody>
      </p:sp>
      <p:sp>
        <p:nvSpPr>
          <p:cNvPr id="50" name="Kartu 132">
            <a:extLst>
              <a:ext uri="{FF2B5EF4-FFF2-40B4-BE49-F238E27FC236}">
                <a16:creationId xmlns:a16="http://schemas.microsoft.com/office/drawing/2014/main" id="{4C086F1F-D2B0-4458-9951-7C209BE4DEA2}"/>
              </a:ext>
            </a:extLst>
          </p:cNvPr>
          <p:cNvSpPr/>
          <p:nvPr/>
        </p:nvSpPr>
        <p:spPr>
          <a:xfrm>
            <a:off x="6505956" y="3211548"/>
            <a:ext cx="2338578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51" name="Teks 133">
            <a:extLst>
              <a:ext uri="{FF2B5EF4-FFF2-40B4-BE49-F238E27FC236}">
                <a16:creationId xmlns:a16="http://schemas.microsoft.com/office/drawing/2014/main" id="{100D80DD-FBB9-4BC8-88A8-232373A793E3}"/>
              </a:ext>
            </a:extLst>
          </p:cNvPr>
          <p:cNvSpPr txBox="1"/>
          <p:nvPr/>
        </p:nvSpPr>
        <p:spPr>
          <a:xfrm>
            <a:off x="6688836" y="3284700"/>
            <a:ext cx="197281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150" normalizeH="0" baseline="0" noProof="0" dirty="0">
                <a:ln>
                  <a:noFill/>
                </a:ln>
                <a:solidFill>
                  <a:srgbClr val="0E7C86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SPM DITERIMA KPPN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12263A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52" name="Teks 134">
            <a:extLst>
              <a:ext uri="{FF2B5EF4-FFF2-40B4-BE49-F238E27FC236}">
                <a16:creationId xmlns:a16="http://schemas.microsoft.com/office/drawing/2014/main" id="{EF41F017-DD8C-445D-91E5-6A2C917D7D5F}"/>
              </a:ext>
            </a:extLst>
          </p:cNvPr>
          <p:cNvSpPr txBox="1"/>
          <p:nvPr/>
        </p:nvSpPr>
        <p:spPr>
          <a:xfrm>
            <a:off x="6688836" y="3540732"/>
            <a:ext cx="197281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/>
                <a:ea typeface="Cambria"/>
                <a:cs typeface="+mj-lt" pitchFamily="34" charset="-120"/>
              </a:rPr>
              <a:t>8 Jan 2027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Kartu 135">
            <a:extLst>
              <a:ext uri="{FF2B5EF4-FFF2-40B4-BE49-F238E27FC236}">
                <a16:creationId xmlns:a16="http://schemas.microsoft.com/office/drawing/2014/main" id="{A7CCF223-8794-4C84-8804-6D8287FBB304}"/>
              </a:ext>
            </a:extLst>
          </p:cNvPr>
          <p:cNvSpPr/>
          <p:nvPr/>
        </p:nvSpPr>
        <p:spPr>
          <a:xfrm>
            <a:off x="9027414" y="3211548"/>
            <a:ext cx="2338578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54" name="Teks 136">
            <a:extLst>
              <a:ext uri="{FF2B5EF4-FFF2-40B4-BE49-F238E27FC236}">
                <a16:creationId xmlns:a16="http://schemas.microsoft.com/office/drawing/2014/main" id="{14D53D0B-3E8C-44E7-9A1A-7F06F9460450}"/>
              </a:ext>
            </a:extLst>
          </p:cNvPr>
          <p:cNvSpPr txBox="1"/>
          <p:nvPr/>
        </p:nvSpPr>
        <p:spPr>
          <a:xfrm>
            <a:off x="9210294" y="3284700"/>
            <a:ext cx="197281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150" normalizeH="0" baseline="0" noProof="0" dirty="0">
                <a:ln>
                  <a:noFill/>
                </a:ln>
                <a:solidFill>
                  <a:srgbClr val="0E7C86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SP2D DISELESAIKAN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12263A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55" name="Teks 137">
            <a:extLst>
              <a:ext uri="{FF2B5EF4-FFF2-40B4-BE49-F238E27FC236}">
                <a16:creationId xmlns:a16="http://schemas.microsoft.com/office/drawing/2014/main" id="{4FA9193E-08C8-4F06-8F0C-36D952850699}"/>
              </a:ext>
            </a:extLst>
          </p:cNvPr>
          <p:cNvSpPr txBox="1"/>
          <p:nvPr/>
        </p:nvSpPr>
        <p:spPr>
          <a:xfrm>
            <a:off x="9210294" y="3540732"/>
            <a:ext cx="197281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/>
                <a:ea typeface="Cambria"/>
                <a:cs typeface="+mj-lt" pitchFamily="34" charset="-120"/>
              </a:rPr>
              <a:t>12 Jan 2027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Teks 140">
            <a:extLst>
              <a:ext uri="{FF2B5EF4-FFF2-40B4-BE49-F238E27FC236}">
                <a16:creationId xmlns:a16="http://schemas.microsoft.com/office/drawing/2014/main" id="{EACC6EB8-BC02-46F5-84F7-654706DF0AD6}"/>
              </a:ext>
            </a:extLst>
          </p:cNvPr>
          <p:cNvSpPr txBox="1"/>
          <p:nvPr/>
        </p:nvSpPr>
        <p:spPr>
          <a:xfrm>
            <a:off x="548640" y="6213746"/>
            <a:ext cx="11091672" cy="360000"/>
          </a:xfrm>
          <a:prstGeom prst="rect">
            <a:avLst/>
          </a:prstGeom>
          <a:solidFill>
            <a:schemeClr val="accent1">
              <a:lumMod val="50000"/>
            </a:schemeClr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SPM dan SP2D 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pengesahan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diberi tanggal 31 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Desember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2026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2263A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C1D1C6F-7623-4332-86E9-004F432C7A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69" t="16395" b="16774"/>
          <a:stretch/>
        </p:blipFill>
        <p:spPr bwMode="auto">
          <a:xfrm>
            <a:off x="2598103" y="1569636"/>
            <a:ext cx="1469806" cy="583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Logo Badan Pengelola Dana Lingkungan Hidup (BPDLH) Vector PNG, CDR, AI,  EPS, SVG - KOLEKSI LOGO">
            <a:extLst>
              <a:ext uri="{FF2B5EF4-FFF2-40B4-BE49-F238E27FC236}">
                <a16:creationId xmlns:a16="http://schemas.microsoft.com/office/drawing/2014/main" id="{0F737217-E881-4B3E-BCCB-F3FF1F5CE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506" y="1660304"/>
            <a:ext cx="1473371" cy="4980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ks 145">
            <a:extLst>
              <a:ext uri="{FF2B5EF4-FFF2-40B4-BE49-F238E27FC236}">
                <a16:creationId xmlns:a16="http://schemas.microsoft.com/office/drawing/2014/main" id="{8CBD6CFE-4D6E-42F8-930B-83A5C6EB4D49}"/>
              </a:ext>
            </a:extLst>
          </p:cNvPr>
          <p:cNvSpPr txBox="1"/>
          <p:nvPr/>
        </p:nvSpPr>
        <p:spPr>
          <a:xfrm>
            <a:off x="4459224" y="4700424"/>
            <a:ext cx="29961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SPM pengesahan di satker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68" name="Teks 146">
            <a:extLst>
              <a:ext uri="{FF2B5EF4-FFF2-40B4-BE49-F238E27FC236}">
                <a16:creationId xmlns:a16="http://schemas.microsoft.com/office/drawing/2014/main" id="{9ECB5A43-C90C-4361-AD2D-8ECC895C0B7A}"/>
              </a:ext>
            </a:extLst>
          </p:cNvPr>
          <p:cNvSpPr txBox="1"/>
          <p:nvPr/>
        </p:nvSpPr>
        <p:spPr>
          <a:xfrm>
            <a:off x="1593129" y="5168895"/>
            <a:ext cx="8993171" cy="584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Penerimaan pembiayaan dari penggunaan saldo anggaran lebih BLU dan pengeluaran pembiayaan untuk penambahan investasi pemerintah</a:t>
            </a:r>
          </a:p>
        </p:txBody>
      </p:sp>
      <p:sp>
        <p:nvSpPr>
          <p:cNvPr id="69" name="Teks 148">
            <a:extLst>
              <a:ext uri="{FF2B5EF4-FFF2-40B4-BE49-F238E27FC236}">
                <a16:creationId xmlns:a16="http://schemas.microsoft.com/office/drawing/2014/main" id="{F59FF8F1-311D-495D-B70E-19BC109DBC53}"/>
              </a:ext>
            </a:extLst>
          </p:cNvPr>
          <p:cNvSpPr txBox="1"/>
          <p:nvPr/>
        </p:nvSpPr>
        <p:spPr>
          <a:xfrm>
            <a:off x="3761295" y="5732224"/>
            <a:ext cx="43174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 Display" panose="02110004020202020204"/>
                <a:ea typeface="+mj-lt" pitchFamily="34" charset="-122"/>
                <a:cs typeface="+mj-lt" pitchFamily="34" charset="-120"/>
              </a:rPr>
              <a:t>7 Jan 2027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SPM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diterima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KPPN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81" name="Rectangle: Top Corners Rounded 80">
            <a:extLst>
              <a:ext uri="{FF2B5EF4-FFF2-40B4-BE49-F238E27FC236}">
                <a16:creationId xmlns:a16="http://schemas.microsoft.com/office/drawing/2014/main" id="{0D83A03C-1E0E-4CAF-A848-11885EEE110C}"/>
              </a:ext>
            </a:extLst>
          </p:cNvPr>
          <p:cNvSpPr/>
          <p:nvPr/>
        </p:nvSpPr>
        <p:spPr>
          <a:xfrm>
            <a:off x="548640" y="4272789"/>
            <a:ext cx="11091672" cy="359909"/>
          </a:xfrm>
          <a:prstGeom prst="round2SameRect">
            <a:avLst>
              <a:gd name="adj1" fmla="val 50000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Pengesahan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SPM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dalam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rangka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penambahan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investasi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pemerintah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dari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saldo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 kas BLU </a:t>
            </a:r>
          </a:p>
        </p:txBody>
      </p:sp>
    </p:spTree>
    <p:extLst>
      <p:ext uri="{BB962C8B-B14F-4D97-AF65-F5344CB8AC3E}">
        <p14:creationId xmlns:p14="http://schemas.microsoft.com/office/powerpoint/2010/main" val="512348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019E1-F7AF-46F6-8CEF-F6CEA0D5B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Penyelesaian Sisa Dana PNBP BLU pada Bendahara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D2238-FF94-4C86-AF19-FDAEFCDF4CC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/>
            <a:r>
              <a:rPr lang="en-ID"/>
              <a:t>Uang tunai PNBP BLU wajib masuk rekening</a:t>
            </a:r>
          </a:p>
        </p:txBody>
      </p:sp>
      <p:sp>
        <p:nvSpPr>
          <p:cNvPr id="63" name="Left Card">
            <a:extLst>
              <a:ext uri="{FF2B5EF4-FFF2-40B4-BE49-F238E27FC236}">
                <a16:creationId xmlns:a16="http://schemas.microsoft.com/office/drawing/2014/main" id="{72F4084F-6DB0-4B15-AAB9-507E91959CF4}"/>
              </a:ext>
            </a:extLst>
          </p:cNvPr>
          <p:cNvSpPr/>
          <p:nvPr/>
        </p:nvSpPr>
        <p:spPr>
          <a:xfrm>
            <a:off x="650240" y="1416312"/>
            <a:ext cx="5221422" cy="4762238"/>
          </a:xfrm>
          <a:prstGeom prst="rect">
            <a:avLst/>
          </a:prstGeom>
          <a:solidFill>
            <a:srgbClr val="156082">
              <a:alpha val="12000"/>
            </a:srgb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71" name="Teks 83">
            <a:extLst>
              <a:ext uri="{FF2B5EF4-FFF2-40B4-BE49-F238E27FC236}">
                <a16:creationId xmlns:a16="http://schemas.microsoft.com/office/drawing/2014/main" id="{0B69691C-39E2-4CFA-B137-EC58D6E9C8AC}"/>
              </a:ext>
            </a:extLst>
          </p:cNvPr>
          <p:cNvSpPr txBox="1"/>
          <p:nvPr/>
        </p:nvSpPr>
        <p:spPr>
          <a:xfrm>
            <a:off x="868680" y="207391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2263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Teks 84">
            <a:extLst>
              <a:ext uri="{FF2B5EF4-FFF2-40B4-BE49-F238E27FC236}">
                <a16:creationId xmlns:a16="http://schemas.microsoft.com/office/drawing/2014/main" id="{A894CE8D-47F8-4BD6-B860-F984DF207BA2}"/>
              </a:ext>
            </a:extLst>
          </p:cNvPr>
          <p:cNvSpPr txBox="1"/>
          <p:nvPr/>
        </p:nvSpPr>
        <p:spPr>
          <a:xfrm>
            <a:off x="1060604" y="2045095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Cambria"/>
                <a:cs typeface="+mj-lt" pitchFamily="34" charset="-120"/>
              </a:rPr>
              <a:t>31 Des 2026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</a:endParaRPr>
          </a:p>
        </p:txBody>
      </p:sp>
      <p:sp>
        <p:nvSpPr>
          <p:cNvPr id="74" name="Teks 85">
            <a:extLst>
              <a:ext uri="{FF2B5EF4-FFF2-40B4-BE49-F238E27FC236}">
                <a16:creationId xmlns:a16="http://schemas.microsoft.com/office/drawing/2014/main" id="{8C319181-8CD5-4728-9308-290EECC74382}"/>
              </a:ext>
            </a:extLst>
          </p:cNvPr>
          <p:cNvSpPr txBox="1"/>
          <p:nvPr/>
        </p:nvSpPr>
        <p:spPr>
          <a:xfrm>
            <a:off x="1060604" y="2608274"/>
            <a:ext cx="5035396" cy="581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Seluruh uang kas tunai yang bersumber dari PNBP BLU disetorkan ke rekening BLU sesuai peruntukannya.</a:t>
            </a:r>
          </a:p>
        </p:txBody>
      </p:sp>
      <p:sp>
        <p:nvSpPr>
          <p:cNvPr id="75" name="Title 1">
            <a:extLst>
              <a:ext uri="{FF2B5EF4-FFF2-40B4-BE49-F238E27FC236}">
                <a16:creationId xmlns:a16="http://schemas.microsoft.com/office/drawing/2014/main" id="{1C8C6F05-C5F4-4CE1-9FB8-E7AF7B74D526}"/>
              </a:ext>
            </a:extLst>
          </p:cNvPr>
          <p:cNvSpPr txBox="1">
            <a:spLocks/>
          </p:cNvSpPr>
          <p:nvPr/>
        </p:nvSpPr>
        <p:spPr bwMode="auto">
          <a:xfrm>
            <a:off x="1060604" y="1467621"/>
            <a:ext cx="3682846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lang="en-ID" sz="3000" b="1" kern="1200" dirty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BATAS PENYETORAN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BFA398-BEB6-46C4-84F8-72CAA2FC7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04" y="1457855"/>
            <a:ext cx="540000" cy="540000"/>
          </a:xfrm>
          <a:prstGeom prst="rect">
            <a:avLst/>
          </a:prstGeom>
        </p:spPr>
      </p:pic>
      <p:sp>
        <p:nvSpPr>
          <p:cNvPr id="79" name="Pemisah 86">
            <a:extLst>
              <a:ext uri="{FF2B5EF4-FFF2-40B4-BE49-F238E27FC236}">
                <a16:creationId xmlns:a16="http://schemas.microsoft.com/office/drawing/2014/main" id="{0FFA2BE4-836C-4C94-A905-A4C2526BC167}"/>
              </a:ext>
            </a:extLst>
          </p:cNvPr>
          <p:cNvSpPr/>
          <p:nvPr/>
        </p:nvSpPr>
        <p:spPr>
          <a:xfrm>
            <a:off x="1060604" y="3696389"/>
            <a:ext cx="2926080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3" name="Teks 84">
            <a:extLst>
              <a:ext uri="{FF2B5EF4-FFF2-40B4-BE49-F238E27FC236}">
                <a16:creationId xmlns:a16="http://schemas.microsoft.com/office/drawing/2014/main" id="{8E2A97F8-D43D-4CBE-92B6-A62A203C3123}"/>
              </a:ext>
            </a:extLst>
          </p:cNvPr>
          <p:cNvSpPr txBox="1"/>
          <p:nvPr/>
        </p:nvSpPr>
        <p:spPr>
          <a:xfrm>
            <a:off x="1060604" y="4520998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Cambria"/>
                <a:cs typeface="+mj-lt" pitchFamily="34" charset="-120"/>
              </a:rPr>
              <a:t>6 Jan 2027</a:t>
            </a:r>
          </a:p>
        </p:txBody>
      </p:sp>
      <p:sp>
        <p:nvSpPr>
          <p:cNvPr id="86" name="Teks 85">
            <a:extLst>
              <a:ext uri="{FF2B5EF4-FFF2-40B4-BE49-F238E27FC236}">
                <a16:creationId xmlns:a16="http://schemas.microsoft.com/office/drawing/2014/main" id="{9FF67ABF-827A-41DF-9415-B91FF62BCCD8}"/>
              </a:ext>
            </a:extLst>
          </p:cNvPr>
          <p:cNvSpPr txBox="1"/>
          <p:nvPr/>
        </p:nvSpPr>
        <p:spPr>
          <a:xfrm>
            <a:off x="1060604" y="5115474"/>
            <a:ext cx="5035396" cy="581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Bendahara penerimaan dan pengeluaran merekonsiliasi transaksi dengan rekening.</a:t>
            </a:r>
          </a:p>
        </p:txBody>
      </p:sp>
      <p:sp>
        <p:nvSpPr>
          <p:cNvPr id="89" name="Title 1">
            <a:extLst>
              <a:ext uri="{FF2B5EF4-FFF2-40B4-BE49-F238E27FC236}">
                <a16:creationId xmlns:a16="http://schemas.microsoft.com/office/drawing/2014/main" id="{73A237F8-D8C8-4664-97BF-D2102253AB0E}"/>
              </a:ext>
            </a:extLst>
          </p:cNvPr>
          <p:cNvSpPr txBox="1">
            <a:spLocks/>
          </p:cNvSpPr>
          <p:nvPr/>
        </p:nvSpPr>
        <p:spPr bwMode="auto">
          <a:xfrm>
            <a:off x="1060604" y="3943524"/>
            <a:ext cx="3682846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lang="en-ID" sz="3000" b="1" kern="1200" dirty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BATAS REKONSILIASI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DB936B-5490-41A6-807D-F8869143A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604" y="3954949"/>
            <a:ext cx="540000" cy="540000"/>
          </a:xfrm>
          <a:prstGeom prst="rect">
            <a:avLst/>
          </a:prstGeom>
        </p:spPr>
      </p:pic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7BE25480-3170-4828-9032-C79CD5933B2D}"/>
              </a:ext>
            </a:extLst>
          </p:cNvPr>
          <p:cNvSpPr/>
          <p:nvPr/>
        </p:nvSpPr>
        <p:spPr>
          <a:xfrm>
            <a:off x="6141920" y="1538433"/>
            <a:ext cx="2469723" cy="581543"/>
          </a:xfrm>
          <a:prstGeom prst="roundRect">
            <a:avLst/>
          </a:prstGeom>
          <a:noFill/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Uang Tunai di Bendahara</a:t>
            </a:r>
            <a:endParaRPr kumimoji="0" lang="en-ID" sz="16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7" name="Teks 85">
            <a:extLst>
              <a:ext uri="{FF2B5EF4-FFF2-40B4-BE49-F238E27FC236}">
                <a16:creationId xmlns:a16="http://schemas.microsoft.com/office/drawing/2014/main" id="{807B0F68-6271-43A0-90C2-9DE30BEB0A7C}"/>
              </a:ext>
            </a:extLst>
          </p:cNvPr>
          <p:cNvSpPr txBox="1"/>
          <p:nvPr/>
        </p:nvSpPr>
        <p:spPr>
          <a:xfrm>
            <a:off x="6609920" y="2290532"/>
            <a:ext cx="2241396" cy="581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Uang tunai yang merupakan penerimaan BLU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AF21DF-C423-4175-B992-59B0B8954C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2556" y="2347304"/>
            <a:ext cx="468000" cy="468000"/>
          </a:xfrm>
          <a:prstGeom prst="rect">
            <a:avLst/>
          </a:prstGeom>
        </p:spPr>
      </p:pic>
      <p:sp>
        <p:nvSpPr>
          <p:cNvPr id="98" name="Teks 85">
            <a:extLst>
              <a:ext uri="{FF2B5EF4-FFF2-40B4-BE49-F238E27FC236}">
                <a16:creationId xmlns:a16="http://schemas.microsoft.com/office/drawing/2014/main" id="{0699F4FC-2FD4-462F-99C9-D564BCEEE166}"/>
              </a:ext>
            </a:extLst>
          </p:cNvPr>
          <p:cNvSpPr txBox="1"/>
          <p:nvPr/>
        </p:nvSpPr>
        <p:spPr>
          <a:xfrm>
            <a:off x="6609920" y="3362409"/>
            <a:ext cx="2241396" cy="10173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Sisa dana operasional atau dana yang belum dibelanjakan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1926761-7EE8-4957-BD90-A3D9F924EB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3586" y="3675488"/>
            <a:ext cx="468000" cy="468000"/>
          </a:xfrm>
          <a:prstGeom prst="rect">
            <a:avLst/>
          </a:prstGeom>
        </p:spPr>
      </p:pic>
      <p:sp>
        <p:nvSpPr>
          <p:cNvPr id="99" name="Teks 85">
            <a:extLst>
              <a:ext uri="{FF2B5EF4-FFF2-40B4-BE49-F238E27FC236}">
                <a16:creationId xmlns:a16="http://schemas.microsoft.com/office/drawing/2014/main" id="{C78C5263-077C-4BDE-9F64-07A1B2E02D43}"/>
              </a:ext>
            </a:extLst>
          </p:cNvPr>
          <p:cNvSpPr txBox="1"/>
          <p:nvPr/>
        </p:nvSpPr>
        <p:spPr>
          <a:xfrm>
            <a:off x="6679284" y="4865946"/>
            <a:ext cx="2343635" cy="1212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Uang muka, titipan, donasi, sumbangan, hibah (</a:t>
            </a: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rek trustee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) , atau dana lain yang belum dapat diakui sebagai penerimaan BLU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29BDBE9-B29C-4682-A8E5-5FAAB2F2CD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8972" y="5119792"/>
            <a:ext cx="468000" cy="468000"/>
          </a:xfrm>
          <a:prstGeom prst="rect">
            <a:avLst/>
          </a:prstGeom>
        </p:spPr>
      </p:pic>
      <p:sp>
        <p:nvSpPr>
          <p:cNvPr id="104" name="Teks 98">
            <a:extLst>
              <a:ext uri="{FF2B5EF4-FFF2-40B4-BE49-F238E27FC236}">
                <a16:creationId xmlns:a16="http://schemas.microsoft.com/office/drawing/2014/main" id="{07D64731-887D-48FE-8312-0DE1F18C9A26}"/>
              </a:ext>
            </a:extLst>
          </p:cNvPr>
          <p:cNvSpPr txBox="1"/>
          <p:nvPr/>
        </p:nvSpPr>
        <p:spPr>
          <a:xfrm>
            <a:off x="9548247" y="2274484"/>
            <a:ext cx="2158540" cy="6287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Rekening operasional penerimaan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5" name="Teks 105">
            <a:extLst>
              <a:ext uri="{FF2B5EF4-FFF2-40B4-BE49-F238E27FC236}">
                <a16:creationId xmlns:a16="http://schemas.microsoft.com/office/drawing/2014/main" id="{CC1789FC-1730-4E88-AFC6-1E83EB2DD96B}"/>
              </a:ext>
            </a:extLst>
          </p:cNvPr>
          <p:cNvSpPr txBox="1"/>
          <p:nvPr/>
        </p:nvSpPr>
        <p:spPr>
          <a:xfrm>
            <a:off x="9548247" y="3611443"/>
            <a:ext cx="2158540" cy="630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Rekening operasional pengeluaran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6" name="Teks 112">
            <a:extLst>
              <a:ext uri="{FF2B5EF4-FFF2-40B4-BE49-F238E27FC236}">
                <a16:creationId xmlns:a16="http://schemas.microsoft.com/office/drawing/2014/main" id="{2C7BD0BD-6917-4F84-A037-D4BA0E5BCB24}"/>
              </a:ext>
            </a:extLst>
          </p:cNvPr>
          <p:cNvSpPr txBox="1"/>
          <p:nvPr/>
        </p:nvSpPr>
        <p:spPr>
          <a:xfrm>
            <a:off x="9548247" y="5119792"/>
            <a:ext cx="2158540" cy="630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Rekening dana kelolaan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7" name="Arrow: Chevron 106">
            <a:extLst>
              <a:ext uri="{FF2B5EF4-FFF2-40B4-BE49-F238E27FC236}">
                <a16:creationId xmlns:a16="http://schemas.microsoft.com/office/drawing/2014/main" id="{B5934745-3133-4AC6-90CB-D562F5251CAF}"/>
              </a:ext>
            </a:extLst>
          </p:cNvPr>
          <p:cNvSpPr/>
          <p:nvPr/>
        </p:nvSpPr>
        <p:spPr>
          <a:xfrm>
            <a:off x="9159583" y="5280107"/>
            <a:ext cx="252000" cy="252000"/>
          </a:xfrm>
          <a:prstGeom prst="chevron">
            <a:avLst>
              <a:gd name="adj" fmla="val 2641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8" name="Arrow: Chevron 107">
            <a:extLst>
              <a:ext uri="{FF2B5EF4-FFF2-40B4-BE49-F238E27FC236}">
                <a16:creationId xmlns:a16="http://schemas.microsoft.com/office/drawing/2014/main" id="{3946B4C9-14D0-4ACA-B6BC-C175DBEFEA59}"/>
              </a:ext>
            </a:extLst>
          </p:cNvPr>
          <p:cNvSpPr/>
          <p:nvPr/>
        </p:nvSpPr>
        <p:spPr>
          <a:xfrm>
            <a:off x="9077347" y="3792888"/>
            <a:ext cx="252000" cy="252000"/>
          </a:xfrm>
          <a:prstGeom prst="chevron">
            <a:avLst>
              <a:gd name="adj" fmla="val 2641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9" name="Arrow: Chevron 108">
            <a:extLst>
              <a:ext uri="{FF2B5EF4-FFF2-40B4-BE49-F238E27FC236}">
                <a16:creationId xmlns:a16="http://schemas.microsoft.com/office/drawing/2014/main" id="{A49B1B9F-9A65-48B9-9BBF-AEDA54B086D6}"/>
              </a:ext>
            </a:extLst>
          </p:cNvPr>
          <p:cNvSpPr/>
          <p:nvPr/>
        </p:nvSpPr>
        <p:spPr>
          <a:xfrm>
            <a:off x="9077347" y="2459316"/>
            <a:ext cx="252000" cy="252000"/>
          </a:xfrm>
          <a:prstGeom prst="chevron">
            <a:avLst>
              <a:gd name="adj" fmla="val 2641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DAD5D524-69BD-47C1-B919-9EB37877FA8D}"/>
              </a:ext>
            </a:extLst>
          </p:cNvPr>
          <p:cNvSpPr/>
          <p:nvPr/>
        </p:nvSpPr>
        <p:spPr>
          <a:xfrm>
            <a:off x="9392655" y="1532478"/>
            <a:ext cx="2469723" cy="581543"/>
          </a:xfrm>
          <a:prstGeom prst="roundRect">
            <a:avLst/>
          </a:prstGeom>
          <a:noFill/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Penyetoran</a:t>
            </a:r>
            <a:endParaRPr kumimoji="0" lang="en-ID" sz="16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2946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514101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JPb Kemenkeu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JPb Kemenkeu" id="{CFC7C518-4175-DE49-96A6-5622E56B4384}" vid="{3EEC8D7B-6B33-F64A-95BC-20776479B48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1749</TotalTime>
  <Words>967</Words>
  <Application>Microsoft Office PowerPoint</Application>
  <PresentationFormat>Widescreen</PresentationFormat>
  <Paragraphs>166</Paragraphs>
  <Slides>8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1" baseType="lpstr">
      <vt:lpstr>Aptos</vt:lpstr>
      <vt:lpstr>Aptos Display</vt:lpstr>
      <vt:lpstr>Arial</vt:lpstr>
      <vt:lpstr>Arial Nova</vt:lpstr>
      <vt:lpstr>Arial Nova Cond</vt:lpstr>
      <vt:lpstr>Calibri</vt:lpstr>
      <vt:lpstr>Cambria</vt:lpstr>
      <vt:lpstr>Roboto</vt:lpstr>
      <vt:lpstr>Segoe UI</vt:lpstr>
      <vt:lpstr>Tahoma</vt:lpstr>
      <vt:lpstr>1_Office Theme</vt:lpstr>
      <vt:lpstr>DJPb Kemenkeu</vt:lpstr>
      <vt:lpstr>CorelDRAW</vt:lpstr>
      <vt:lpstr>Sosialisasi  PER-9  Langkah Langkah Akhir Tahun 2026</vt:lpstr>
      <vt:lpstr>Arah Kebijakan RPATA BLU</vt:lpstr>
      <vt:lpstr>Revisi Anggaran</vt:lpstr>
      <vt:lpstr>Proyeksi Penerimaan dan Pengeluaran</vt:lpstr>
      <vt:lpstr>Pengesahan Pendapatan dan Belanja</vt:lpstr>
      <vt:lpstr>Pengesahan Belanja, Penerimaan Pembiayaan, dan Penerimaan Non Anggaran oleh Satuan Kerja</vt:lpstr>
      <vt:lpstr>Penyelesaian Sisa Dana PNBP BLU pada Bendahara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Tegar Adi Pamungkas</dc:creator>
  <cp:lastModifiedBy>Tegar Adi Pamungkas</cp:lastModifiedBy>
  <cp:revision>138</cp:revision>
  <dcterms:created xsi:type="dcterms:W3CDTF">2026-10-08T06:15:38Z</dcterms:created>
  <dcterms:modified xsi:type="dcterms:W3CDTF">2026-10-13T02:29:18Z</dcterms:modified>
</cp:coreProperties>
</file>